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1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FB5E0-FD61-4494-911D-06503BAEE1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Artist Self Portraits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A47EE-AD99-49AD-A33B-AD26DAA8BC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Fall 2019</a:t>
            </a:r>
          </a:p>
        </p:txBody>
      </p:sp>
    </p:spTree>
    <p:extLst>
      <p:ext uri="{BB962C8B-B14F-4D97-AF65-F5344CB8AC3E}">
        <p14:creationId xmlns:p14="http://schemas.microsoft.com/office/powerpoint/2010/main" val="2569987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75577CC7-6B96-4908-84E4-0D2AC01834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3094519A-B61A-4BE2-9E40-30E744081B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89A7A5-1D20-4DC2-B819-EE0A350B7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6277" y="673240"/>
            <a:ext cx="3031524" cy="3446373"/>
          </a:xfrm>
          <a:noFill/>
          <a:ln w="19050">
            <a:noFill/>
            <a:prstDash val="dash"/>
          </a:ln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Katsushika Hokusai</a:t>
            </a:r>
          </a:p>
        </p:txBody>
      </p:sp>
      <p:pic>
        <p:nvPicPr>
          <p:cNvPr id="7170" name="Picture 2" descr="Image result for hokusai portrait">
            <a:extLst>
              <a:ext uri="{FF2B5EF4-FFF2-40B4-BE49-F238E27FC236}">
                <a16:creationId xmlns:a16="http://schemas.microsoft.com/office/drawing/2014/main" id="{E5768861-2479-4B96-B5EE-BCA6AB8F7A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6" r="10404"/>
          <a:stretch/>
        </p:blipFill>
        <p:spPr bwMode="auto">
          <a:xfrm>
            <a:off x="2405" y="10"/>
            <a:ext cx="779424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9BFE55E3-D54A-4EDB-8EBB-21F4B2949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46782" y="-1"/>
            <a:ext cx="4245218" cy="536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33645C1-1D10-48BE-BDFF-4AF58FC212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96651" y="0"/>
            <a:ext cx="16459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11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75577CC7-6B96-4908-84E4-0D2AC01834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3094519A-B61A-4BE2-9E40-30E744081B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A7244538-290E-40DA-A93A-14BB3E6CF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1999" cy="45437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A4DD8C-4E1A-4997-8889-0EE430AA3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5888" y="673240"/>
            <a:ext cx="5951914" cy="3446373"/>
          </a:xfrm>
          <a:noFill/>
          <a:ln w="19050">
            <a:noFill/>
            <a:prstDash val="dash"/>
          </a:ln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cap="all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Michelangelo </a:t>
            </a:r>
          </a:p>
        </p:txBody>
      </p:sp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AB1DF3B3-9DBC-445D-AE4E-A62E5A9B85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96638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Image result for michelangelo david">
            <a:extLst>
              <a:ext uri="{FF2B5EF4-FFF2-40B4-BE49-F238E27FC236}">
                <a16:creationId xmlns:a16="http://schemas.microsoft.com/office/drawing/2014/main" id="{48463E54-6E7E-4BE7-8048-8863454254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3" r="8993"/>
          <a:stretch/>
        </p:blipFill>
        <p:spPr bwMode="auto">
          <a:xfrm>
            <a:off x="-4" y="10"/>
            <a:ext cx="465429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F51F80E8-0CAC-410E-B59A-29FDDC357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46782" y="-1"/>
            <a:ext cx="4245218" cy="536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836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75577CC7-6B96-4908-84E4-0D2AC01834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3094519A-B61A-4BE2-9E40-30E744081B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01E26F-36D5-4877-AC77-2AAB94025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6277" y="673240"/>
            <a:ext cx="3031524" cy="3446373"/>
          </a:xfrm>
          <a:noFill/>
          <a:ln w="19050">
            <a:noFill/>
            <a:prstDash val="dash"/>
          </a:ln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Tamera De Lempika</a:t>
            </a:r>
          </a:p>
        </p:txBody>
      </p:sp>
      <p:pic>
        <p:nvPicPr>
          <p:cNvPr id="9218" name="Picture 2" descr="Image result for tamara de Lempicka">
            <a:extLst>
              <a:ext uri="{FF2B5EF4-FFF2-40B4-BE49-F238E27FC236}">
                <a16:creationId xmlns:a16="http://schemas.microsoft.com/office/drawing/2014/main" id="{DB81C9C0-8A5B-471B-A1A7-F01CEE95A1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10"/>
          <a:stretch/>
        </p:blipFill>
        <p:spPr bwMode="auto">
          <a:xfrm>
            <a:off x="2405" y="10"/>
            <a:ext cx="779424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9BFE55E3-D54A-4EDB-8EBB-21F4B2949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46782" y="-1"/>
            <a:ext cx="4245218" cy="536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33645C1-1D10-48BE-BDFF-4AF58FC212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96651" y="0"/>
            <a:ext cx="16459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903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75577CC7-6B96-4908-84E4-0D2AC01834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3094519A-B61A-4BE2-9E40-30E744081B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8DA594-C34E-4C5B-8224-B37BCF902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6277" y="673240"/>
            <a:ext cx="3031524" cy="3446373"/>
          </a:xfrm>
          <a:noFill/>
          <a:ln w="19050">
            <a:noFill/>
            <a:prstDash val="dash"/>
          </a:ln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Erte</a:t>
            </a:r>
          </a:p>
        </p:txBody>
      </p:sp>
      <p:pic>
        <p:nvPicPr>
          <p:cNvPr id="10242" name="Picture 2" descr="Image result for erte">
            <a:extLst>
              <a:ext uri="{FF2B5EF4-FFF2-40B4-BE49-F238E27FC236}">
                <a16:creationId xmlns:a16="http://schemas.microsoft.com/office/drawing/2014/main" id="{5272B39F-F405-4F9D-8938-2C3CDD79AD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2" r="-1" b="34146"/>
          <a:stretch/>
        </p:blipFill>
        <p:spPr bwMode="auto">
          <a:xfrm>
            <a:off x="2405" y="10"/>
            <a:ext cx="779424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9BFE55E3-D54A-4EDB-8EBB-21F4B2949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46782" y="-1"/>
            <a:ext cx="4245218" cy="536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33645C1-1D10-48BE-BDFF-4AF58FC212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96651" y="0"/>
            <a:ext cx="16459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391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75577CC7-6B96-4908-84E4-0D2AC01834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3094519A-B61A-4BE2-9E40-30E744081B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BDC775-1850-4495-B092-F8784406A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6277" y="673240"/>
            <a:ext cx="3031524" cy="3446373"/>
          </a:xfrm>
          <a:noFill/>
          <a:ln w="19050">
            <a:noFill/>
            <a:prstDash val="dash"/>
          </a:ln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Alphonse Mucha</a:t>
            </a:r>
          </a:p>
        </p:txBody>
      </p:sp>
      <p:pic>
        <p:nvPicPr>
          <p:cNvPr id="11266" name="Picture 2" descr="Image result for alphonse mucha">
            <a:extLst>
              <a:ext uri="{FF2B5EF4-FFF2-40B4-BE49-F238E27FC236}">
                <a16:creationId xmlns:a16="http://schemas.microsoft.com/office/drawing/2014/main" id="{2DB838EB-25F8-4E13-954D-8F8E08885E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3" r="2" b="9541"/>
          <a:stretch/>
        </p:blipFill>
        <p:spPr bwMode="auto">
          <a:xfrm>
            <a:off x="2405" y="10"/>
            <a:ext cx="779424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9BFE55E3-D54A-4EDB-8EBB-21F4B2949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46782" y="-1"/>
            <a:ext cx="4245218" cy="536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33645C1-1D10-48BE-BDFF-4AF58FC212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96651" y="0"/>
            <a:ext cx="16459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0010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75577CC7-6B96-4908-84E4-0D2AC01834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3094519A-B61A-4BE2-9E40-30E744081B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6C2234-C0CF-40AC-95CA-FE3F71C96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6277" y="673240"/>
            <a:ext cx="3031524" cy="3446373"/>
          </a:xfrm>
          <a:noFill/>
          <a:ln w="19050">
            <a:noFill/>
            <a:prstDash val="dash"/>
          </a:ln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Fancisco Goya</a:t>
            </a:r>
          </a:p>
        </p:txBody>
      </p:sp>
      <p:pic>
        <p:nvPicPr>
          <p:cNvPr id="12290" name="Picture 2" descr="Image result for francisco goya">
            <a:extLst>
              <a:ext uri="{FF2B5EF4-FFF2-40B4-BE49-F238E27FC236}">
                <a16:creationId xmlns:a16="http://schemas.microsoft.com/office/drawing/2014/main" id="{963EF666-8B56-471C-8666-8BFACA492F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7" r="18329" b="-1"/>
          <a:stretch/>
        </p:blipFill>
        <p:spPr bwMode="auto">
          <a:xfrm>
            <a:off x="2405" y="10"/>
            <a:ext cx="779424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9BFE55E3-D54A-4EDB-8EBB-21F4B2949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46782" y="-1"/>
            <a:ext cx="4245218" cy="536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33645C1-1D10-48BE-BDFF-4AF58FC212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96651" y="0"/>
            <a:ext cx="16459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985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75577CC7-6B96-4908-84E4-0D2AC01834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3094519A-B61A-4BE2-9E40-30E744081B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8A66FC-A6C4-4950-8886-A1A4CE5E7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6277" y="673240"/>
            <a:ext cx="3031524" cy="3446373"/>
          </a:xfrm>
          <a:noFill/>
          <a:ln w="19050">
            <a:noFill/>
            <a:prstDash val="dash"/>
          </a:ln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Roy Lichtenstein</a:t>
            </a:r>
          </a:p>
        </p:txBody>
      </p:sp>
      <p:pic>
        <p:nvPicPr>
          <p:cNvPr id="13314" name="Picture 2" descr="Image result for roy lichtenstein">
            <a:extLst>
              <a:ext uri="{FF2B5EF4-FFF2-40B4-BE49-F238E27FC236}">
                <a16:creationId xmlns:a16="http://schemas.microsoft.com/office/drawing/2014/main" id="{79592B63-46C8-441B-838E-0EEDD4D173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4" r="1" b="1345"/>
          <a:stretch/>
        </p:blipFill>
        <p:spPr bwMode="auto">
          <a:xfrm>
            <a:off x="2405" y="10"/>
            <a:ext cx="779424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9BFE55E3-D54A-4EDB-8EBB-21F4B2949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46782" y="-1"/>
            <a:ext cx="4245218" cy="536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33645C1-1D10-48BE-BDFF-4AF58FC212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96651" y="0"/>
            <a:ext cx="16459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9569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75577CC7-6B96-4908-84E4-0D2AC01834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3094519A-B61A-4BE2-9E40-30E744081B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88DA6E-CA4B-41C1-A9BA-40514AC89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6277" y="673240"/>
            <a:ext cx="3031524" cy="3446373"/>
          </a:xfrm>
          <a:noFill/>
          <a:ln w="19050">
            <a:noFill/>
            <a:prstDash val="dash"/>
          </a:ln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Ruth Speer</a:t>
            </a:r>
          </a:p>
        </p:txBody>
      </p:sp>
      <p:pic>
        <p:nvPicPr>
          <p:cNvPr id="14338" name="Picture 2" descr="Image result for ruth speer">
            <a:extLst>
              <a:ext uri="{FF2B5EF4-FFF2-40B4-BE49-F238E27FC236}">
                <a16:creationId xmlns:a16="http://schemas.microsoft.com/office/drawing/2014/main" id="{B773686B-97D1-4528-B562-EF773F59AE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1" r="14154" b="2"/>
          <a:stretch/>
        </p:blipFill>
        <p:spPr bwMode="auto">
          <a:xfrm>
            <a:off x="2405" y="10"/>
            <a:ext cx="779424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9BFE55E3-D54A-4EDB-8EBB-21F4B2949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46782" y="-1"/>
            <a:ext cx="4245218" cy="536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33645C1-1D10-48BE-BDFF-4AF58FC212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96651" y="0"/>
            <a:ext cx="16459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8879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75577CC7-6B96-4908-84E4-0D2AC01834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3094519A-B61A-4BE2-9E40-30E744081B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30A041-3D7D-4AE2-A27F-B45BC2787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6277" y="673240"/>
            <a:ext cx="3031524" cy="3446373"/>
          </a:xfrm>
          <a:noFill/>
          <a:ln w="19050">
            <a:noFill/>
            <a:prstDash val="dash"/>
          </a:ln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Kelsey Beckett</a:t>
            </a:r>
          </a:p>
        </p:txBody>
      </p:sp>
      <p:pic>
        <p:nvPicPr>
          <p:cNvPr id="15362" name="Picture 2" descr="Image result for kelsey beckett">
            <a:extLst>
              <a:ext uri="{FF2B5EF4-FFF2-40B4-BE49-F238E27FC236}">
                <a16:creationId xmlns:a16="http://schemas.microsoft.com/office/drawing/2014/main" id="{87EE364D-F1E2-41B1-BE70-909765A4BB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2014"/>
          <a:stretch/>
        </p:blipFill>
        <p:spPr bwMode="auto">
          <a:xfrm>
            <a:off x="2405" y="10"/>
            <a:ext cx="779424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9BFE55E3-D54A-4EDB-8EBB-21F4B2949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46782" y="-1"/>
            <a:ext cx="4245218" cy="536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33645C1-1D10-48BE-BDFF-4AF58FC212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96651" y="0"/>
            <a:ext cx="16459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384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0A235F-356C-4134-BD18-94BA87A31E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2516452"/>
            <a:ext cx="9448800" cy="1825096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latin typeface="American Type ITC Pro Cd" panose="02090506020205020304" pitchFamily="18" charset="0"/>
              </a:rPr>
              <a:t>A self-portrait is a representation of an artist. They can be drawn, painted, photographed, printed or sculpted by the artist.</a:t>
            </a:r>
          </a:p>
        </p:txBody>
      </p:sp>
    </p:spTree>
    <p:extLst>
      <p:ext uri="{BB962C8B-B14F-4D97-AF65-F5344CB8AC3E}">
        <p14:creationId xmlns:p14="http://schemas.microsoft.com/office/powerpoint/2010/main" val="2392502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BEF1FF7-633B-42DA-A5FC-CA4908CE26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808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B6993ABB-C5A7-4EFD-962A-2846800787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22" r="25186"/>
          <a:stretch/>
        </p:blipFill>
        <p:spPr bwMode="auto">
          <a:xfrm>
            <a:off x="3322320" y="0"/>
            <a:ext cx="54965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533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EAC0F951-58B4-4CEC-A16B-6A760ACCFC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56" r="26018"/>
          <a:stretch/>
        </p:blipFill>
        <p:spPr bwMode="auto">
          <a:xfrm>
            <a:off x="3413760" y="0"/>
            <a:ext cx="53136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194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E0B69-1CCD-42BD-9D8F-A560B5E9F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2179285"/>
            <a:ext cx="8610600" cy="2771307"/>
          </a:xfrm>
        </p:spPr>
        <p:txBody>
          <a:bodyPr>
            <a:noAutofit/>
          </a:bodyPr>
          <a:lstStyle/>
          <a:p>
            <a:pPr algn="ctr"/>
            <a:r>
              <a:rPr lang="en-US" sz="7200" dirty="0">
                <a:latin typeface="American Type ITC Pro Cd" panose="02090506020205020304" pitchFamily="18" charset="0"/>
              </a:rPr>
              <a:t>Step 1:</a:t>
            </a:r>
            <a:br>
              <a:rPr lang="en-US" sz="7200" dirty="0">
                <a:latin typeface="American Type ITC Pro Cd" panose="02090506020205020304" pitchFamily="18" charset="0"/>
              </a:rPr>
            </a:br>
            <a:r>
              <a:rPr lang="en-US" sz="7200" dirty="0">
                <a:latin typeface="American Type ITC Pro Cd" panose="02090506020205020304" pitchFamily="18" charset="0"/>
              </a:rPr>
              <a:t>Research</a:t>
            </a:r>
          </a:p>
        </p:txBody>
      </p:sp>
    </p:spTree>
    <p:extLst>
      <p:ext uri="{BB962C8B-B14F-4D97-AF65-F5344CB8AC3E}">
        <p14:creationId xmlns:p14="http://schemas.microsoft.com/office/powerpoint/2010/main" val="2245470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70">
            <a:extLst>
              <a:ext uri="{FF2B5EF4-FFF2-40B4-BE49-F238E27FC236}">
                <a16:creationId xmlns:a16="http://schemas.microsoft.com/office/drawing/2014/main" id="{75577CC7-6B96-4908-84E4-0D2AC01834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4101" name="Picture 72">
            <a:extLst>
              <a:ext uri="{FF2B5EF4-FFF2-40B4-BE49-F238E27FC236}">
                <a16:creationId xmlns:a16="http://schemas.microsoft.com/office/drawing/2014/main" id="{3094519A-B61A-4BE2-9E40-30E744081B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3D8749-EB59-45EE-BB63-A2888B065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6277" y="673240"/>
            <a:ext cx="3031524" cy="3446373"/>
          </a:xfrm>
          <a:noFill/>
          <a:ln w="19050">
            <a:noFill/>
            <a:prstDash val="dash"/>
          </a:ln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Mary Cassatt</a:t>
            </a:r>
          </a:p>
        </p:txBody>
      </p:sp>
      <p:pic>
        <p:nvPicPr>
          <p:cNvPr id="4098" name="Picture 2" descr="Image result for mary cassatt">
            <a:extLst>
              <a:ext uri="{FF2B5EF4-FFF2-40B4-BE49-F238E27FC236}">
                <a16:creationId xmlns:a16="http://schemas.microsoft.com/office/drawing/2014/main" id="{106FDEB0-E2D1-4D0B-8A71-13744A5D58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2013"/>
          <a:stretch/>
        </p:blipFill>
        <p:spPr bwMode="auto">
          <a:xfrm>
            <a:off x="2405" y="10"/>
            <a:ext cx="779424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2" name="Rectangle 74">
            <a:extLst>
              <a:ext uri="{FF2B5EF4-FFF2-40B4-BE49-F238E27FC236}">
                <a16:creationId xmlns:a16="http://schemas.microsoft.com/office/drawing/2014/main" id="{9BFE55E3-D54A-4EDB-8EBB-21F4B2949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46782" y="-1"/>
            <a:ext cx="4245218" cy="536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3" name="Rectangle 76">
            <a:extLst>
              <a:ext uri="{FF2B5EF4-FFF2-40B4-BE49-F238E27FC236}">
                <a16:creationId xmlns:a16="http://schemas.microsoft.com/office/drawing/2014/main" id="{433645C1-1D10-48BE-BDFF-4AF58FC212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96651" y="0"/>
            <a:ext cx="16459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678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70">
            <a:extLst>
              <a:ext uri="{FF2B5EF4-FFF2-40B4-BE49-F238E27FC236}">
                <a16:creationId xmlns:a16="http://schemas.microsoft.com/office/drawing/2014/main" id="{75577CC7-6B96-4908-84E4-0D2AC01834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5125" name="Picture 72">
            <a:extLst>
              <a:ext uri="{FF2B5EF4-FFF2-40B4-BE49-F238E27FC236}">
                <a16:creationId xmlns:a16="http://schemas.microsoft.com/office/drawing/2014/main" id="{3094519A-B61A-4BE2-9E40-30E744081B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 useBgFill="1">
        <p:nvSpPr>
          <p:cNvPr id="5126" name="Rectangle 74">
            <a:extLst>
              <a:ext uri="{FF2B5EF4-FFF2-40B4-BE49-F238E27FC236}">
                <a16:creationId xmlns:a16="http://schemas.microsoft.com/office/drawing/2014/main" id="{A7244538-290E-40DA-A93A-14BB3E6CF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1999" cy="45437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04ACAD-0C4E-410C-A316-F1E0C49CC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5888" y="673240"/>
            <a:ext cx="5951914" cy="3446373"/>
          </a:xfrm>
          <a:noFill/>
          <a:ln w="19050">
            <a:noFill/>
            <a:prstDash val="dash"/>
          </a:ln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cap="all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M.C. Escher</a:t>
            </a:r>
          </a:p>
        </p:txBody>
      </p:sp>
      <p:sp useBgFill="1">
        <p:nvSpPr>
          <p:cNvPr id="5127" name="Rectangle 76">
            <a:extLst>
              <a:ext uri="{FF2B5EF4-FFF2-40B4-BE49-F238E27FC236}">
                <a16:creationId xmlns:a16="http://schemas.microsoft.com/office/drawing/2014/main" id="{AB1DF3B3-9DBC-445D-AE4E-A62E5A9B85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96638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Image result for m c escher globe">
            <a:extLst>
              <a:ext uri="{FF2B5EF4-FFF2-40B4-BE49-F238E27FC236}">
                <a16:creationId xmlns:a16="http://schemas.microsoft.com/office/drawing/2014/main" id="{F378ACBD-4D1D-4A0C-A81D-2A9516ECD0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647"/>
          <a:stretch/>
        </p:blipFill>
        <p:spPr bwMode="auto">
          <a:xfrm>
            <a:off x="-4" y="10"/>
            <a:ext cx="465429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F51F80E8-0CAC-410E-B59A-29FDDC357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46782" y="-1"/>
            <a:ext cx="4245218" cy="536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879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75577CC7-6B96-4908-84E4-0D2AC01834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3094519A-B61A-4BE2-9E40-30E744081B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A7244538-290E-40DA-A93A-14BB3E6CF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1999" cy="45437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A05D1E-66A6-481B-8441-66FFE913D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5888" y="673240"/>
            <a:ext cx="5951914" cy="3446373"/>
          </a:xfrm>
          <a:noFill/>
          <a:ln w="19050">
            <a:noFill/>
            <a:prstDash val="dash"/>
          </a:ln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Leonardo Da Vinci</a:t>
            </a:r>
          </a:p>
        </p:txBody>
      </p:sp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AB1DF3B3-9DBC-445D-AE4E-A62E5A9B85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96638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Image result for leonardo da vinci drawings self portrait">
            <a:extLst>
              <a:ext uri="{FF2B5EF4-FFF2-40B4-BE49-F238E27FC236}">
                <a16:creationId xmlns:a16="http://schemas.microsoft.com/office/drawing/2014/main" id="{228027FB-25BA-4ECB-8A8B-9E333DF916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6065"/>
          <a:stretch/>
        </p:blipFill>
        <p:spPr bwMode="auto">
          <a:xfrm>
            <a:off x="-4" y="10"/>
            <a:ext cx="465429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F51F80E8-0CAC-410E-B59A-29FDDC357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46782" y="-1"/>
            <a:ext cx="4245218" cy="536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221114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60</Words>
  <Application>Microsoft Office PowerPoint</Application>
  <PresentationFormat>Widescreen</PresentationFormat>
  <Paragraphs>16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American Type ITC Pro Cd</vt:lpstr>
      <vt:lpstr>Arial</vt:lpstr>
      <vt:lpstr>Century Gothic</vt:lpstr>
      <vt:lpstr>Vapor Trail</vt:lpstr>
      <vt:lpstr>Artist Self Portraits</vt:lpstr>
      <vt:lpstr>A self-portrait is a representation of an artist. They can be drawn, painted, photographed, printed or sculpted by the artist.</vt:lpstr>
      <vt:lpstr>PowerPoint Presentation</vt:lpstr>
      <vt:lpstr>PowerPoint Presentation</vt:lpstr>
      <vt:lpstr>PowerPoint Presentation</vt:lpstr>
      <vt:lpstr>Step 1: Research</vt:lpstr>
      <vt:lpstr>Mary Cassatt</vt:lpstr>
      <vt:lpstr>M.C. Escher</vt:lpstr>
      <vt:lpstr>Leonardo Da Vinci</vt:lpstr>
      <vt:lpstr>Katsushika Hokusai</vt:lpstr>
      <vt:lpstr>Michelangelo </vt:lpstr>
      <vt:lpstr>Tamera De Lempika</vt:lpstr>
      <vt:lpstr>Erte</vt:lpstr>
      <vt:lpstr>Alphonse Mucha</vt:lpstr>
      <vt:lpstr>Fancisco Goya</vt:lpstr>
      <vt:lpstr>Roy Lichtenstein</vt:lpstr>
      <vt:lpstr>Ruth Speer</vt:lpstr>
      <vt:lpstr>Kelsey Beckett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Artist Self Portraits</dc:title>
  <dc:creator>Ermer, Chelsea -  FRH</dc:creator>
  <cp:lastModifiedBy>Ermer, Chelsea -  FRH</cp:lastModifiedBy>
  <cp:revision>1</cp:revision>
  <dcterms:created xsi:type="dcterms:W3CDTF">2019-10-28T20:08:28Z</dcterms:created>
  <dcterms:modified xsi:type="dcterms:W3CDTF">2019-10-28T20:11:17Z</dcterms:modified>
</cp:coreProperties>
</file>