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.A.Nisbet The finest in American Landscape Painting">
            <a:extLst>
              <a:ext uri="{FF2B5EF4-FFF2-40B4-BE49-F238E27FC236}">
                <a16:creationId xmlns:a16="http://schemas.microsoft.com/office/drawing/2014/main" id="{4999C7A1-5901-4B30-BA38-D463BB83C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7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51C34-5353-4956-9820-868EA405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Color Theory Landscapes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EBF9E-A3A1-4AA1-922B-0FCA4174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Fall 2018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54247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Learn The Basic Watercolor Painting Techniques For Beginners â Ideas And Projects">
            <a:extLst>
              <a:ext uri="{FF2B5EF4-FFF2-40B4-BE49-F238E27FC236}">
                <a16:creationId xmlns:a16="http://schemas.microsoft.com/office/drawing/2014/main" id="{DCE3129D-1962-4B64-94ED-A15D650F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r="-2" b="-2"/>
          <a:stretch/>
        </p:blipFill>
        <p:spPr bwMode="auto">
          <a:xfrm>
            <a:off x="1" y="10"/>
            <a:ext cx="4637078" cy="68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ndown by Emily Jeffords">
            <a:extLst>
              <a:ext uri="{FF2B5EF4-FFF2-40B4-BE49-F238E27FC236}">
                <a16:creationId xmlns:a16="http://schemas.microsoft.com/office/drawing/2014/main" id="{467D4B07-53E8-4AD8-BBBD-3253F44E5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6"/>
          <a:stretch/>
        </p:blipFill>
        <p:spPr bwMode="auto">
          <a:xfrm>
            <a:off x="4628829" y="10"/>
            <a:ext cx="7563171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9EB5328-F968-4679-A7DC-56B11A24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75387-F02D-40E6-8356-D4B48E33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582" y="5014784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Monochromatic – having or consisting of one hue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4E3B7A-C662-411B-964C-E319D664D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6B5BAC-AC81-4536-823C-1585C47BA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C206E39-C6D4-47DA-9B1C-3B708434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F3A82E-4CA9-41F5-866B-00BB33FA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B09163-88B7-4155-8D80-048F0076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FAE58C6-6E29-4A6B-A0D2-FFD48A5D7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C4B5BF5-FF9C-4924-B7E3-175E8FBCF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heather patterson">
            <a:extLst>
              <a:ext uri="{FF2B5EF4-FFF2-40B4-BE49-F238E27FC236}">
                <a16:creationId xmlns:a16="http://schemas.microsoft.com/office/drawing/2014/main" id="{83FE0889-34B0-4ADB-80B6-D4DF5D024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r="-3" b="-3"/>
          <a:stretch/>
        </p:blipFill>
        <p:spPr bwMode="auto">
          <a:xfrm>
            <a:off x="446533" y="641102"/>
            <a:ext cx="3703322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5B6B0B3F-8B76-44CA-9AB0-B742BD621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5936922"/>
            <a:chOff x="446534" y="453643"/>
            <a:chExt cx="11298933" cy="593692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31621D3-A277-46EF-93A9-0D5140FA9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D212BDA-7BCB-45CA-8B7D-8E3870A00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973906C-F040-4ADB-A362-4BDB201B6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33259EA-7CAC-4F6C-B3CD-EF4DEAC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58F2EE-1641-4DA6-92A1-7ED6231C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50269"/>
            <a:ext cx="7228412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FFFFFF"/>
                </a:solidFill>
              </a:rPr>
              <a:t>Complementary - colors directly opposite each other in the color spectrum, such as red and green or blue and orange.</a:t>
            </a:r>
          </a:p>
        </p:txBody>
      </p:sp>
      <p:pic>
        <p:nvPicPr>
          <p:cNvPr id="3076" name="Picture 4" descr="Complementary colors at work!  Oil painting of lavender fields on canvas.Sunset landscape.Modern Impressionism">
            <a:extLst>
              <a:ext uri="{FF2B5EF4-FFF2-40B4-BE49-F238E27FC236}">
                <a16:creationId xmlns:a16="http://schemas.microsoft.com/office/drawing/2014/main" id="{550F127D-2B41-4BB8-BFBA-4952684D5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27122" b="1"/>
          <a:stretch/>
        </p:blipFill>
        <p:spPr bwMode="auto">
          <a:xfrm>
            <a:off x="4240942" y="641102"/>
            <a:ext cx="3703322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lorful digital paintings of clouds.">
            <a:extLst>
              <a:ext uri="{FF2B5EF4-FFF2-40B4-BE49-F238E27FC236}">
                <a16:creationId xmlns:a16="http://schemas.microsoft.com/office/drawing/2014/main" id="{C4B90E8C-E866-4CCE-B18C-001A4D868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5933" b="2"/>
          <a:stretch/>
        </p:blipFill>
        <p:spPr bwMode="auto">
          <a:xfrm>
            <a:off x="8036240" y="641102"/>
            <a:ext cx="3702435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2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C206E39-C6D4-47DA-9B1C-3B708434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F3A82E-4CA9-41F5-866B-00BB33FA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B09163-88B7-4155-8D80-048F0076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FAE58C6-6E29-4A6B-A0D2-FFD48A5D7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0ED860A-FD02-422A-8DEE-C26013B39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F2E60F-9D3E-4EC9-A8F7-9D77131E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80EE7-4E90-4DFD-BC7A-7459926A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" y="3695230"/>
            <a:ext cx="3150659" cy="208586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Analogous - groups of three colors that are next to each other on the color wheel, sharing a common color.</a:t>
            </a:r>
          </a:p>
        </p:txBody>
      </p:sp>
      <p:pic>
        <p:nvPicPr>
          <p:cNvPr id="4098" name="Picture 2" descr="Long Way Home, Andre Forni on ArtStation at https://www.artstation.com/artwork/9yBxW">
            <a:extLst>
              <a:ext uri="{FF2B5EF4-FFF2-40B4-BE49-F238E27FC236}">
                <a16:creationId xmlns:a16="http://schemas.microsoft.com/office/drawing/2014/main" id="{44ED3EAC-4D67-4696-B97B-E829D8F60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 b="3"/>
          <a:stretch/>
        </p:blipFill>
        <p:spPr bwMode="auto">
          <a:xfrm>
            <a:off x="4243791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Trick to Choosing Color Schemes|Analogous Colors">
            <a:extLst>
              <a:ext uri="{FF2B5EF4-FFF2-40B4-BE49-F238E27FC236}">
                <a16:creationId xmlns:a16="http://schemas.microsoft.com/office/drawing/2014/main" id="{C362F1AF-165B-4B78-96E7-DFDDBA9CF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" b="4"/>
          <a:stretch/>
        </p:blipFill>
        <p:spPr bwMode="auto">
          <a:xfrm>
            <a:off x="8046035" y="641101"/>
            <a:ext cx="3694176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nalogous color scheme landscapes">
            <a:extLst>
              <a:ext uri="{FF2B5EF4-FFF2-40B4-BE49-F238E27FC236}">
                <a16:creationId xmlns:a16="http://schemas.microsoft.com/office/drawing/2014/main" id="{0430A4A9-D6B9-4089-98A6-B90D1FD6A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r="27134"/>
          <a:stretch/>
        </p:blipFill>
        <p:spPr bwMode="auto">
          <a:xfrm>
            <a:off x="8046035" y="3562350"/>
            <a:ext cx="3694176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6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397E870-2A55-45C4-A77D-B60839E5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ne Tuscan Evening by British Contemporary Artist Norman SMITH">
            <a:extLst>
              <a:ext uri="{FF2B5EF4-FFF2-40B4-BE49-F238E27FC236}">
                <a16:creationId xmlns:a16="http://schemas.microsoft.com/office/drawing/2014/main" id="{24347B5A-122B-46BD-8280-0EF8FC39D8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r="17032" b="-2"/>
          <a:stretch/>
        </p:blipFill>
        <p:spPr bwMode="auto">
          <a:xfrm>
            <a:off x="446534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auty">
            <a:extLst>
              <a:ext uri="{FF2B5EF4-FFF2-40B4-BE49-F238E27FC236}">
                <a16:creationId xmlns:a16="http://schemas.microsoft.com/office/drawing/2014/main" id="{5728F83A-5EF1-41B0-9F9F-437524E9A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5573" b="3"/>
          <a:stretch/>
        </p:blipFill>
        <p:spPr bwMode="auto">
          <a:xfrm>
            <a:off x="4241386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ADC615D-6ED1-4427-9220-69E45C24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BB580-5AD5-4E46-946D-775E6AA8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502" y="2386065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Triadic - equal distance between all colors.</a:t>
            </a:r>
          </a:p>
        </p:txBody>
      </p:sp>
    </p:spTree>
    <p:extLst>
      <p:ext uri="{BB962C8B-B14F-4D97-AF65-F5344CB8AC3E}">
        <p14:creationId xmlns:p14="http://schemas.microsoft.com/office/powerpoint/2010/main" val="108132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ustralia digital x #australian #clouds #cloudchasing #stars #galaxy #sunset #twilight #night #art #artist #artwork #digitalart #digitalpainting">
            <a:extLst>
              <a:ext uri="{FF2B5EF4-FFF2-40B4-BE49-F238E27FC236}">
                <a16:creationId xmlns:a16="http://schemas.microsoft.com/office/drawing/2014/main" id="{1B6DDD89-1EB4-40B8-8597-88A54587828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59" y="643467"/>
            <a:ext cx="31337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nspiration hebdomadaire de digital painting #65">
            <a:extLst>
              <a:ext uri="{FF2B5EF4-FFF2-40B4-BE49-F238E27FC236}">
                <a16:creationId xmlns:a16="http://schemas.microsoft.com/office/drawing/2014/main" id="{B920C15E-8587-401E-929B-3D39FB8C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99" y="643467"/>
            <a:ext cx="370475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9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ue Charles Studio">
            <a:extLst>
              <a:ext uri="{FF2B5EF4-FFF2-40B4-BE49-F238E27FC236}">
                <a16:creationId xmlns:a16="http://schemas.microsoft.com/office/drawing/2014/main" id="{97915181-1943-4545-9394-FF016934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r="18385" b="-2"/>
          <a:stretch/>
        </p:blipFill>
        <p:spPr bwMode="auto">
          <a:xfrm>
            <a:off x="321733" y="321732"/>
            <a:ext cx="377702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izzawizard.tumblr.com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B093841C-B121-4D73-B18F-AD9C311E5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 bwMode="auto">
          <a:xfrm>
            <a:off x="4184538" y="321732"/>
            <a:ext cx="3822924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MSchmidt Landscape Paintings">
            <a:extLst>
              <a:ext uri="{FF2B5EF4-FFF2-40B4-BE49-F238E27FC236}">
                <a16:creationId xmlns:a16="http://schemas.microsoft.com/office/drawing/2014/main" id="{E496DD05-5315-47AB-A8A3-2F4BED335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r="9856" b="-2"/>
          <a:stretch/>
        </p:blipFill>
        <p:spPr bwMode="auto">
          <a:xfrm>
            <a:off x="8087672" y="321732"/>
            <a:ext cx="378259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1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John Burton Carmel Fine Art Gallery of Early California &amp; American Impressionist Paintings">
            <a:extLst>
              <a:ext uri="{FF2B5EF4-FFF2-40B4-BE49-F238E27FC236}">
                <a16:creationId xmlns:a16="http://schemas.microsoft.com/office/drawing/2014/main" id="{216B0635-8B4C-43BA-BBDD-31BE8E13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25" y="643467"/>
            <a:ext cx="362119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â¼ Painterly Landscape Escape â¼ landscape painting by T. Adams">
            <a:extLst>
              <a:ext uri="{FF2B5EF4-FFF2-40B4-BE49-F238E27FC236}">
                <a16:creationId xmlns:a16="http://schemas.microsoft.com/office/drawing/2014/main" id="{FA01C2DF-4975-49B5-9547-05B5E62C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09" y="643467"/>
            <a:ext cx="424793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7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onument Valley four corners landscape painting by Erin Hanson">
            <a:extLst>
              <a:ext uri="{FF2B5EF4-FFF2-40B4-BE49-F238E27FC236}">
                <a16:creationId xmlns:a16="http://schemas.microsoft.com/office/drawing/2014/main" id="{6F608AC0-8833-4198-AB54-14598FBC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2" y="643467"/>
            <a:ext cx="40668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 just love these... DREAMLIKE SPLIT-LEVEL LANDSCAPE PAINTINGS BY JEREMY MIRANDA">
            <a:extLst>
              <a:ext uri="{FF2B5EF4-FFF2-40B4-BE49-F238E27FC236}">
                <a16:creationId xmlns:a16="http://schemas.microsoft.com/office/drawing/2014/main" id="{7CFFFECA-9611-4597-B67A-033B2506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56" y="643467"/>
            <a:ext cx="41504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774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2</vt:lpstr>
      <vt:lpstr>Dividend</vt:lpstr>
      <vt:lpstr>Color Theory Landscapes</vt:lpstr>
      <vt:lpstr>Monochromatic – having or consisting of one hue</vt:lpstr>
      <vt:lpstr>Complementary - colors directly opposite each other in the color spectrum, such as red and green or blue and orange.</vt:lpstr>
      <vt:lpstr>Analogous - groups of three colors that are next to each other on the color wheel, sharing a common color.</vt:lpstr>
      <vt:lpstr>Triadic - equal distance between all colors.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 Landscapes</dc:title>
  <dc:creator>Chelsea Ermer</dc:creator>
  <cp:lastModifiedBy>Chelsea Ermer</cp:lastModifiedBy>
  <cp:revision>1</cp:revision>
  <dcterms:created xsi:type="dcterms:W3CDTF">2018-09-04T03:43:10Z</dcterms:created>
  <dcterms:modified xsi:type="dcterms:W3CDTF">2018-09-04T03:44:12Z</dcterms:modified>
</cp:coreProperties>
</file>