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82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4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36FD4-BB55-4929-9F75-C0C7BE44318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30CC-220F-4463-BDE8-32A8F385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6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learning to manipulate</a:t>
            </a:r>
            <a:r>
              <a:rPr lang="en-US" baseline="0" dirty="0" smtClean="0"/>
              <a:t> color and paint to your advantage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DEE3-6AB2-6D48-80A9-6C8075461F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3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0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9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665E195-C89C-4871-8AE9-903FDB8B6D9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4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Wheel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6.fanpop.com/image/photos/38000000/i-love-color-colorful-fever-38001574-2400-2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28" y="0"/>
            <a:ext cx="7209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11583"/>
            <a:ext cx="10571998" cy="970450"/>
          </a:xfrm>
        </p:spPr>
        <p:txBody>
          <a:bodyPr/>
          <a:lstStyle/>
          <a:p>
            <a:r>
              <a:rPr lang="en-US" sz="8000" dirty="0" smtClean="0"/>
              <a:t>Value Pigments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676" y="2544259"/>
            <a:ext cx="5185873" cy="36387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Whites, Blacks and Grays</a:t>
            </a:r>
            <a:endParaRPr lang="en-US" sz="6000" dirty="0"/>
          </a:p>
        </p:txBody>
      </p:sp>
      <p:pic>
        <p:nvPicPr>
          <p:cNvPr id="9218" name="Picture 2" descr="http://www.artistsnetwork.com/wp-content/uploads/2011/03/5-landscape-value-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84" y="3157580"/>
            <a:ext cx="7007997" cy="22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Neutral Pigments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3900" y="2003345"/>
            <a:ext cx="6213153" cy="4513364"/>
          </a:xfrm>
        </p:spPr>
        <p:txBody>
          <a:bodyPr>
            <a:noAutofit/>
          </a:bodyPr>
          <a:lstStyle/>
          <a:p>
            <a:r>
              <a:rPr lang="en-US" sz="6000" dirty="0"/>
              <a:t>Earth colors, browns, tans, </a:t>
            </a:r>
            <a:r>
              <a:rPr lang="en-US" sz="6000" dirty="0" smtClean="0"/>
              <a:t>sienna's, </a:t>
            </a:r>
            <a:r>
              <a:rPr lang="en-US" sz="6000" dirty="0"/>
              <a:t>etc.</a:t>
            </a:r>
          </a:p>
        </p:txBody>
      </p:sp>
      <p:pic>
        <p:nvPicPr>
          <p:cNvPr id="10242" name="Picture 2" descr="https://sunsikell.files.wordpress.com/2009/12/sinop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7" y="2309612"/>
            <a:ext cx="5558829" cy="43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Every Color has 3 Properties: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771" y="2570016"/>
            <a:ext cx="5185873" cy="3638763"/>
          </a:xfrm>
        </p:spPr>
        <p:txBody>
          <a:bodyPr>
            <a:noAutofit/>
          </a:bodyPr>
          <a:lstStyle/>
          <a:p>
            <a:r>
              <a:rPr lang="en-US" sz="6000" b="1" u="sng" dirty="0"/>
              <a:t>Hue</a:t>
            </a:r>
            <a:r>
              <a:rPr lang="en-US" sz="6000" dirty="0"/>
              <a:t>: Simply means the name of a color.</a:t>
            </a:r>
          </a:p>
        </p:txBody>
      </p:sp>
      <p:pic>
        <p:nvPicPr>
          <p:cNvPr id="11266" name="Picture 2" descr="Color Basics :: HUES are the 12 purest &amp; brightest colors forming the full spectrum ~ 3 Primary Colors; 3 Secondary Colors; 6 Tertiary Colors. A TINT (sometimes called a pastel) is any color with white added. A SHADE is any color with black added. A TONE is created by adding gray. Tones are somehow more pleasing to the eye, more complex, subtle &amp; sophisticated. ...ღTrish W ~http://www.pinterest.com/trishw/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59"/>
          <a:stretch/>
        </p:blipFill>
        <p:spPr bwMode="auto">
          <a:xfrm>
            <a:off x="6684135" y="2125330"/>
            <a:ext cx="4424115" cy="450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14615"/>
            <a:ext cx="10571998" cy="970450"/>
          </a:xfrm>
        </p:spPr>
        <p:txBody>
          <a:bodyPr/>
          <a:lstStyle/>
          <a:p>
            <a:r>
              <a:rPr lang="en-US" sz="9600" dirty="0" smtClean="0"/>
              <a:t>Value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4662" y="2454107"/>
            <a:ext cx="5185873" cy="3638763"/>
          </a:xfrm>
        </p:spPr>
        <p:txBody>
          <a:bodyPr>
            <a:noAutofit/>
          </a:bodyPr>
          <a:lstStyle/>
          <a:p>
            <a:r>
              <a:rPr lang="en-US" sz="6000" dirty="0"/>
              <a:t>Refers to the lightness or darkness of a </a:t>
            </a:r>
            <a:r>
              <a:rPr lang="en-US" sz="6000" dirty="0" smtClean="0"/>
              <a:t>color.</a:t>
            </a:r>
            <a:endParaRPr lang="en-US" sz="6000" dirty="0"/>
          </a:p>
        </p:txBody>
      </p:sp>
      <p:pic>
        <p:nvPicPr>
          <p:cNvPr id="12290" name="Picture 2" descr="http://blog.mitchalbala.com/wp-content/uploads/2012/09/imp-color-value-ch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" y="2249529"/>
            <a:ext cx="5511336" cy="42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53252"/>
            <a:ext cx="10571998" cy="970450"/>
          </a:xfrm>
        </p:spPr>
        <p:txBody>
          <a:bodyPr/>
          <a:lstStyle/>
          <a:p>
            <a:r>
              <a:rPr lang="en-US" sz="9600" dirty="0" smtClean="0"/>
              <a:t>Intensity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971" y="2338197"/>
            <a:ext cx="5528067" cy="4126998"/>
          </a:xfrm>
        </p:spPr>
        <p:txBody>
          <a:bodyPr>
            <a:noAutofit/>
          </a:bodyPr>
          <a:lstStyle/>
          <a:p>
            <a:r>
              <a:rPr lang="en-US" sz="6000" dirty="0"/>
              <a:t>The degree of brightness or dullness of a </a:t>
            </a:r>
            <a:r>
              <a:rPr lang="en-US" sz="6000" dirty="0" smtClean="0"/>
              <a:t>color.</a:t>
            </a:r>
            <a:endParaRPr lang="en-US" sz="6000" dirty="0"/>
          </a:p>
        </p:txBody>
      </p:sp>
      <p:pic>
        <p:nvPicPr>
          <p:cNvPr id="13314" name="Picture 2" descr="http://thelandofcolor.com/wp-content/uploads/2010/03/Hues-Color-Wh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28" y="2114895"/>
            <a:ext cx="4479926" cy="44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126" y="460067"/>
            <a:ext cx="9686281" cy="970450"/>
          </a:xfrm>
        </p:spPr>
        <p:txBody>
          <a:bodyPr/>
          <a:lstStyle/>
          <a:p>
            <a:r>
              <a:rPr lang="en-US" sz="7200" dirty="0" smtClean="0"/>
              <a:t>Using Value Pigments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99" y="2222287"/>
            <a:ext cx="9414455" cy="4281544"/>
          </a:xfrm>
        </p:spPr>
        <p:txBody>
          <a:bodyPr>
            <a:noAutofit/>
          </a:bodyPr>
          <a:lstStyle/>
          <a:p>
            <a:r>
              <a:rPr lang="en-US" sz="6000" dirty="0" smtClean="0"/>
              <a:t>Color + White = TINT</a:t>
            </a:r>
          </a:p>
          <a:p>
            <a:r>
              <a:rPr lang="en-US" sz="6000" dirty="0" smtClean="0"/>
              <a:t>Color + Black = SHADE</a:t>
            </a:r>
          </a:p>
          <a:p>
            <a:r>
              <a:rPr lang="en-US" sz="6000" dirty="0" smtClean="0"/>
              <a:t>Color + Gray = TONE</a:t>
            </a:r>
            <a:endParaRPr lang="en-US" sz="6000" dirty="0"/>
          </a:p>
        </p:txBody>
      </p:sp>
      <p:pic>
        <p:nvPicPr>
          <p:cNvPr id="14338" name="Picture 2" descr="Color Basics :: HUES are the 12 purest &amp; brightest colors forming the full spectrum ~ 3 Primary Colors; 3 Secondary Colors; 6 Tertiary Colors. A TINT (sometimes called a pastel) is any color with white added. A SHADE is any color with black added. A TONE is created by adding gray. Tones are somehow more pleasing to the eye, more complex, subtle &amp; sophisticated. ...ღTrish W ~http://www.pinterest.com/trishw/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5" b="1"/>
          <a:stretch/>
        </p:blipFill>
        <p:spPr bwMode="auto">
          <a:xfrm>
            <a:off x="9762186" y="169225"/>
            <a:ext cx="2054404" cy="64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14615"/>
            <a:ext cx="10571998" cy="970450"/>
          </a:xfrm>
        </p:spPr>
        <p:txBody>
          <a:bodyPr/>
          <a:lstStyle/>
          <a:p>
            <a:r>
              <a:rPr lang="en-US" sz="8800" dirty="0" smtClean="0"/>
              <a:t>Monochromatic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3326" y="2273802"/>
            <a:ext cx="5674027" cy="4204271"/>
          </a:xfrm>
        </p:spPr>
        <p:txBody>
          <a:bodyPr>
            <a:noAutofit/>
          </a:bodyPr>
          <a:lstStyle/>
          <a:p>
            <a:r>
              <a:rPr lang="en-US" sz="4800" dirty="0"/>
              <a:t>A color scheme using only one color and it's tints and shades.</a:t>
            </a:r>
          </a:p>
        </p:txBody>
      </p:sp>
      <p:pic>
        <p:nvPicPr>
          <p:cNvPr id="15362" name="Picture 2" descr="http://www.art-rageous.net/2007/MichaelK-Monochro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" y="2425185"/>
            <a:ext cx="5082207" cy="40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7" y="575978"/>
            <a:ext cx="10571998" cy="970450"/>
          </a:xfrm>
        </p:spPr>
        <p:txBody>
          <a:bodyPr/>
          <a:lstStyle/>
          <a:p>
            <a:r>
              <a:rPr lang="en-US" sz="8800" dirty="0" smtClean="0"/>
              <a:t>Complementary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961" y="2222287"/>
            <a:ext cx="5968454" cy="4230028"/>
          </a:xfrm>
        </p:spPr>
        <p:txBody>
          <a:bodyPr>
            <a:noAutofit/>
          </a:bodyPr>
          <a:lstStyle/>
          <a:p>
            <a:r>
              <a:rPr lang="en-US" sz="4000" dirty="0"/>
              <a:t>A color scheme using two colors across from each other on the color wheel. Every color has ONE compliment.</a:t>
            </a:r>
          </a:p>
        </p:txBody>
      </p:sp>
      <p:pic>
        <p:nvPicPr>
          <p:cNvPr id="16386" name="Picture 2" descr="http://craftthyme.com/wp-content/uploads/2011/11/complement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29" y="159225"/>
            <a:ext cx="2851552" cy="28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reativecolor.files.wordpress.com/2011/04/soup-cups-daily-paintworks-challenge-10-oil-painting-chris-carter-artist-042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8" y="2921691"/>
            <a:ext cx="3761789" cy="38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44122"/>
            <a:ext cx="5506936" cy="4587799"/>
          </a:xfrm>
          <a:prstGeom prst="rect">
            <a:avLst/>
          </a:prstGeom>
          <a:solidFill>
            <a:srgbClr val="FF79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6075464" y="1744122"/>
            <a:ext cx="5506936" cy="4587799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 flipH="1">
            <a:off x="5298295" y="327764"/>
            <a:ext cx="65207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/>
              <a:t>Tension/Emphasis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33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Color Theory</a:t>
            </a:r>
            <a:endParaRPr lang="en-US" sz="8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5377" y="2634411"/>
            <a:ext cx="5002539" cy="3636511"/>
          </a:xfrm>
        </p:spPr>
        <p:txBody>
          <a:bodyPr>
            <a:normAutofit fontScale="92500"/>
          </a:bodyPr>
          <a:lstStyle/>
          <a:p>
            <a:pPr lvl="0"/>
            <a:r>
              <a:rPr lang="en-US" sz="4000" dirty="0"/>
              <a:t>A body of practical guidance to color mixing and the visual impact of specific color combinations.</a:t>
            </a:r>
          </a:p>
        </p:txBody>
      </p:sp>
      <p:pic>
        <p:nvPicPr>
          <p:cNvPr id="1026" name="Picture 2" descr="http://www.daykarobinsondesignsblog.com/wp-content/uploads/2015/04/Dayka-Robinson-Designs-Color-Wheel-Color-Theory-Office-Design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29" y="2206780"/>
            <a:ext cx="6220657" cy="43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0811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5333" dirty="0"/>
              <a:t>How can you use colors? Contrast</a:t>
            </a:r>
            <a:endParaRPr lang="en-US" sz="5333" dirty="0"/>
          </a:p>
        </p:txBody>
      </p:sp>
      <p:sp>
        <p:nvSpPr>
          <p:cNvPr id="6" name="Rectangle 5"/>
          <p:cNvSpPr/>
          <p:nvPr/>
        </p:nvSpPr>
        <p:spPr>
          <a:xfrm>
            <a:off x="609600" y="1935903"/>
            <a:ext cx="5506936" cy="458779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6116536" y="1935903"/>
            <a:ext cx="5506936" cy="45877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25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37341"/>
            <a:ext cx="10571998" cy="970450"/>
          </a:xfrm>
        </p:spPr>
        <p:txBody>
          <a:bodyPr/>
          <a:lstStyle/>
          <a:p>
            <a:r>
              <a:rPr lang="en-US" sz="8000" dirty="0" smtClean="0"/>
              <a:t>Warm Color Scheme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674027" cy="4474727"/>
          </a:xfrm>
        </p:spPr>
        <p:txBody>
          <a:bodyPr>
            <a:noAutofit/>
          </a:bodyPr>
          <a:lstStyle/>
          <a:p>
            <a:r>
              <a:rPr lang="en-US" sz="4000" dirty="0"/>
              <a:t>These colors are associated with warmth, like Red, Yellow and Orange. They tend to advance on the picture plane.</a:t>
            </a:r>
          </a:p>
        </p:txBody>
      </p:sp>
      <p:pic>
        <p:nvPicPr>
          <p:cNvPr id="17410" name="Picture 2" descr="http://www.homedecorators.com/images/media/decorating_articles/warm_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7" y="2944433"/>
            <a:ext cx="5954567" cy="29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23" y="550220"/>
            <a:ext cx="10571998" cy="970450"/>
          </a:xfrm>
        </p:spPr>
        <p:txBody>
          <a:bodyPr/>
          <a:lstStyle/>
          <a:p>
            <a:r>
              <a:rPr lang="en-US" sz="8000" dirty="0" smtClean="0"/>
              <a:t>Cool Color Scheme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724" y="2222287"/>
            <a:ext cx="5696862" cy="4410333"/>
          </a:xfrm>
        </p:spPr>
        <p:txBody>
          <a:bodyPr>
            <a:noAutofit/>
          </a:bodyPr>
          <a:lstStyle/>
          <a:p>
            <a:r>
              <a:rPr lang="en-US" sz="4000" dirty="0"/>
              <a:t>These colors are associated with cool things</a:t>
            </a:r>
            <a:r>
              <a:rPr lang="en-US" sz="4000" dirty="0" smtClean="0"/>
              <a:t>; Like </a:t>
            </a:r>
            <a:r>
              <a:rPr lang="en-US" sz="4000" dirty="0"/>
              <a:t>Blue, Violet, and green. They tend to recede on the picture plane.</a:t>
            </a:r>
          </a:p>
        </p:txBody>
      </p:sp>
      <p:pic>
        <p:nvPicPr>
          <p:cNvPr id="18434" name="Picture 2" descr="http://www.homedecorators.com/images/media/decorating_articles/cool_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6" y="2892916"/>
            <a:ext cx="5882428" cy="29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arcels-kid-crafts.com/images/mandal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2" y="932413"/>
            <a:ext cx="4943475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goodwin.com/newmoon/mandala/images/new-moon-mandala-4-17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30" y="932413"/>
            <a:ext cx="5153026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op-mandalas-gratuits.com/IMG/gif/mandala_rond38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131148"/>
            <a:ext cx="4959666" cy="49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5.coloringcrew.com/coloring-book/coloring/mandala-2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5" y="1124421"/>
            <a:ext cx="5317434" cy="49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MaxiCaci26.jpg (595×58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2" y="625475"/>
            <a:ext cx="566737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originals/cf/c2/4e/cfc24e3670cb3279f71358908accd6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5" y="625475"/>
            <a:ext cx="5795687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3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There are 3 types of Color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994" y="2080619"/>
            <a:ext cx="5105570" cy="4539121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Pigment </a:t>
            </a:r>
            <a:r>
              <a:rPr lang="en-US" sz="4800" dirty="0"/>
              <a:t>Color: </a:t>
            </a:r>
            <a:r>
              <a:rPr lang="en-US" sz="3600" dirty="0"/>
              <a:t>Paints. (tempera, acrylic, oil, dyes, etc.)When we refer to pigment colors, we are referring to colors on the color wheel.</a:t>
            </a:r>
          </a:p>
        </p:txBody>
      </p:sp>
      <p:pic>
        <p:nvPicPr>
          <p:cNvPr id="2050" name="Picture 2" descr="http://3.imimg.com/data3/SR/OB/MY-1454803/paver-blocks-pigment-colour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451885"/>
            <a:ext cx="4935085" cy="39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37341"/>
            <a:ext cx="10571998" cy="970450"/>
          </a:xfrm>
        </p:spPr>
        <p:txBody>
          <a:bodyPr/>
          <a:lstStyle/>
          <a:p>
            <a:r>
              <a:rPr lang="en-US" sz="8800" dirty="0" smtClean="0"/>
              <a:t>Light Color</a:t>
            </a:r>
            <a:endParaRPr lang="en-US" sz="8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38175" y="2216529"/>
            <a:ext cx="5194583" cy="4384575"/>
          </a:xfrm>
        </p:spPr>
        <p:txBody>
          <a:bodyPr>
            <a:noAutofit/>
          </a:bodyPr>
          <a:lstStyle/>
          <a:p>
            <a:r>
              <a:rPr lang="en-US" sz="6000" dirty="0"/>
              <a:t>Spectrum color, or light that is reflected</a:t>
            </a:r>
          </a:p>
        </p:txBody>
      </p:sp>
      <p:pic>
        <p:nvPicPr>
          <p:cNvPr id="3074" name="Picture 2" descr="http://www.dataversity.net/wp-content/uploads/2011/11/Spectrum-P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2438785"/>
            <a:ext cx="6010096" cy="40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88857"/>
            <a:ext cx="10571998" cy="970450"/>
          </a:xfrm>
        </p:spPr>
        <p:txBody>
          <a:bodyPr/>
          <a:lstStyle/>
          <a:p>
            <a:r>
              <a:rPr lang="en-US" sz="8000" dirty="0" smtClean="0"/>
              <a:t>Object Color</a:t>
            </a:r>
            <a:endParaRPr lang="en-US" sz="8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70983" y="2544258"/>
            <a:ext cx="5185873" cy="3638763"/>
          </a:xfrm>
        </p:spPr>
        <p:txBody>
          <a:bodyPr>
            <a:noAutofit/>
          </a:bodyPr>
          <a:lstStyle/>
          <a:p>
            <a:r>
              <a:rPr lang="en-US" sz="5400" dirty="0"/>
              <a:t>Represents the color that </a:t>
            </a:r>
            <a:r>
              <a:rPr lang="en-US" sz="5400" dirty="0" smtClean="0"/>
              <a:t>an object </a:t>
            </a:r>
            <a:r>
              <a:rPr lang="en-US" sz="5400" dirty="0"/>
              <a:t>really is.</a:t>
            </a:r>
          </a:p>
        </p:txBody>
      </p:sp>
      <p:pic>
        <p:nvPicPr>
          <p:cNvPr id="4098" name="Picture 2" descr="https://mapetitemaisonverte.files.wordpress.com/2011/09/color-whe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79" y="2177651"/>
            <a:ext cx="6096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Primary Colors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466" y="2454109"/>
            <a:ext cx="5543452" cy="4088359"/>
          </a:xfrm>
        </p:spPr>
        <p:txBody>
          <a:bodyPr>
            <a:noAutofit/>
          </a:bodyPr>
          <a:lstStyle/>
          <a:p>
            <a:r>
              <a:rPr lang="en-US" sz="3600" dirty="0"/>
              <a:t>These are your source colors. They make all other colors on the color wheel, but no two colors can combine to create them.</a:t>
            </a:r>
          </a:p>
        </p:txBody>
      </p:sp>
      <p:pic>
        <p:nvPicPr>
          <p:cNvPr id="5122" name="Picture 2" descr="http://www.mrprintables.com/images/printable-color-wheel-primary-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40" y="2363956"/>
            <a:ext cx="5433856" cy="41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11583"/>
            <a:ext cx="10571998" cy="970450"/>
          </a:xfrm>
        </p:spPr>
        <p:txBody>
          <a:bodyPr/>
          <a:lstStyle/>
          <a:p>
            <a:r>
              <a:rPr lang="en-US" sz="8000" dirty="0" smtClean="0"/>
              <a:t>Secondary Colors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100" y="2222287"/>
            <a:ext cx="5131327" cy="4474727"/>
          </a:xfrm>
        </p:spPr>
        <p:txBody>
          <a:bodyPr>
            <a:noAutofit/>
          </a:bodyPr>
          <a:lstStyle/>
          <a:p>
            <a:r>
              <a:rPr lang="en-US" sz="4800" dirty="0"/>
              <a:t>These Colors are created by combining two Primary colors in equal proportions.</a:t>
            </a:r>
          </a:p>
        </p:txBody>
      </p:sp>
      <p:pic>
        <p:nvPicPr>
          <p:cNvPr id="6146" name="Picture 2" descr="https://s-media-cache-ak0.pinimg.com/236x/7c/bd/e3/7cbde3710b3b5e5329d4871c0d438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30" y="2325285"/>
            <a:ext cx="4197484" cy="41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10" y="550220"/>
            <a:ext cx="10571998" cy="970450"/>
          </a:xfrm>
        </p:spPr>
        <p:txBody>
          <a:bodyPr/>
          <a:lstStyle/>
          <a:p>
            <a:r>
              <a:rPr lang="en-US" sz="8000" dirty="0" smtClean="0"/>
              <a:t>Intermediate Colors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0" y="2222287"/>
            <a:ext cx="5656855" cy="4384575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These colors are created by mixing a primary and a neighboring secondary color</a:t>
            </a:r>
            <a:r>
              <a:rPr lang="en-US" sz="4000" dirty="0" smtClean="0"/>
              <a:t>.</a:t>
            </a:r>
          </a:p>
          <a:p>
            <a:r>
              <a:rPr lang="en-US" sz="2400" dirty="0" smtClean="0"/>
              <a:t>When naming an intermediate color ALWAYS list the Primary color first.</a:t>
            </a:r>
            <a:endParaRPr lang="en-US" sz="2400" dirty="0"/>
          </a:p>
        </p:txBody>
      </p:sp>
      <p:pic>
        <p:nvPicPr>
          <p:cNvPr id="7170" name="Picture 2" descr="http://www.homeworkshop.com/wp-content/uploads/2009/03/tertiarycolorwh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2081671"/>
            <a:ext cx="4295730" cy="46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mrprintables.com/images/printable-color-wheel-secondary-col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1416" r="7148"/>
          <a:stretch/>
        </p:blipFill>
        <p:spPr bwMode="auto">
          <a:xfrm>
            <a:off x="4122063" y="1271961"/>
            <a:ext cx="4204661" cy="34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rprintables.com/images/printable-color-wheel-primary-colo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-1298" r="4064" b="1"/>
          <a:stretch/>
        </p:blipFill>
        <p:spPr bwMode="auto">
          <a:xfrm>
            <a:off x="91415" y="1271962"/>
            <a:ext cx="3885298" cy="34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rprintables.com/images/printable-color-wheel-tertiary-colors-flow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765" r="-1" b="11857"/>
          <a:stretch/>
        </p:blipFill>
        <p:spPr bwMode="auto">
          <a:xfrm>
            <a:off x="8472075" y="1207297"/>
            <a:ext cx="3504910" cy="3559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2250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FEFB8-71C6-4A9E-8EF9-0768355D7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147</TotalTime>
  <Words>339</Words>
  <Application>Microsoft Office PowerPoint</Application>
  <PresentationFormat>Widescreen</PresentationFormat>
  <Paragraphs>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Wingdings 2</vt:lpstr>
      <vt:lpstr>Quotable</vt:lpstr>
      <vt:lpstr>Color Wheel Theory</vt:lpstr>
      <vt:lpstr>Color Theory</vt:lpstr>
      <vt:lpstr>There are 3 types of Color</vt:lpstr>
      <vt:lpstr>Light Color</vt:lpstr>
      <vt:lpstr>Object Color</vt:lpstr>
      <vt:lpstr>Primary Colors</vt:lpstr>
      <vt:lpstr>Secondary Colors</vt:lpstr>
      <vt:lpstr>Intermediate Colors</vt:lpstr>
      <vt:lpstr>PowerPoint Presentation</vt:lpstr>
      <vt:lpstr>PowerPoint Presentation</vt:lpstr>
      <vt:lpstr>Value Pigments</vt:lpstr>
      <vt:lpstr>Neutral Pigments</vt:lpstr>
      <vt:lpstr>Every Color has 3 Properties:</vt:lpstr>
      <vt:lpstr>Value</vt:lpstr>
      <vt:lpstr>Intensity</vt:lpstr>
      <vt:lpstr>Using Value Pigments</vt:lpstr>
      <vt:lpstr>Monochromatic</vt:lpstr>
      <vt:lpstr>Complementary</vt:lpstr>
      <vt:lpstr>PowerPoint Presentation</vt:lpstr>
      <vt:lpstr>How can you use colors? Contrast</vt:lpstr>
      <vt:lpstr>Warm Color Scheme</vt:lpstr>
      <vt:lpstr>Cool Color Scheme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Wheel Theory</dc:title>
  <dc:creator>Chelsea Ermer</dc:creator>
  <cp:keywords/>
  <cp:lastModifiedBy>Black, Rebecca</cp:lastModifiedBy>
  <cp:revision>14</cp:revision>
  <dcterms:created xsi:type="dcterms:W3CDTF">2015-11-29T19:06:24Z</dcterms:created>
  <dcterms:modified xsi:type="dcterms:W3CDTF">2015-11-30T18:11:59Z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TC034605309991</vt:lpwstr>
  </property>
</Properties>
</file>