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CEFB-2B75-40B9-8685-E4F6A338E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469237"/>
          </a:xfrm>
        </p:spPr>
        <p:txBody>
          <a:bodyPr>
            <a:normAutofit/>
          </a:bodyPr>
          <a:lstStyle/>
          <a:p>
            <a:r>
              <a:rPr lang="en-US" sz="5400"/>
              <a:t>Contour Drawing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431FA-B66F-4375-AFA7-400D97AC8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448294"/>
            <a:ext cx="4972063" cy="1693553"/>
          </a:xfrm>
        </p:spPr>
        <p:txBody>
          <a:bodyPr>
            <a:normAutofit/>
          </a:bodyPr>
          <a:lstStyle/>
          <a:p>
            <a:r>
              <a:rPr lang="en-US"/>
              <a:t>Fall 2019</a:t>
            </a:r>
            <a:endParaRPr lang="en-US" dirty="0"/>
          </a:p>
        </p:txBody>
      </p:sp>
      <p:grpSp>
        <p:nvGrpSpPr>
          <p:cNvPr id="1034" name="Group 70">
            <a:extLst>
              <a:ext uri="{FF2B5EF4-FFF2-40B4-BE49-F238E27FC236}">
                <a16:creationId xmlns:a16="http://schemas.microsoft.com/office/drawing/2014/main" id="{E22EE57C-D205-4084-9CBC-10143F4AF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DDB07DB-7ABB-457C-8108-2EC46EEFF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72">
              <a:extLst>
                <a:ext uri="{FF2B5EF4-FFF2-40B4-BE49-F238E27FC236}">
                  <a16:creationId xmlns:a16="http://schemas.microsoft.com/office/drawing/2014/main" id="{5ACBA9F1-CB5D-4428-B72A-0BE92E96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72F6B5C4-D4CA-434B-844C-BFEE39FDB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r="6683" b="-4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uernica, 1937 by Pablo Picasso">
            <a:extLst>
              <a:ext uri="{FF2B5EF4-FFF2-40B4-BE49-F238E27FC236}">
                <a16:creationId xmlns:a16="http://schemas.microsoft.com/office/drawing/2014/main" id="{40122247-30E0-47BC-B06C-22BD47523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30515" b="-1"/>
          <a:stretch/>
        </p:blipFill>
        <p:spPr bwMode="auto">
          <a:xfrm>
            <a:off x="585721" y="643468"/>
            <a:ext cx="5159675" cy="4834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irl Before A Mirror, 1903 by Pablo Picasso">
            <a:extLst>
              <a:ext uri="{FF2B5EF4-FFF2-40B4-BE49-F238E27FC236}">
                <a16:creationId xmlns:a16="http://schemas.microsoft.com/office/drawing/2014/main" id="{117F00A0-EE81-4F92-9447-FCE6B2624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339"/>
          <a:stretch/>
        </p:blipFill>
        <p:spPr bwMode="auto">
          <a:xfrm>
            <a:off x="6388852" y="643468"/>
            <a:ext cx="5159676" cy="4834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4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76">
            <a:extLst>
              <a:ext uri="{FF2B5EF4-FFF2-40B4-BE49-F238E27FC236}">
                <a16:creationId xmlns:a16="http://schemas.microsoft.com/office/drawing/2014/main" id="{BE585B39-3F91-4716-B99B-F2F8519F4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4B1AA877-09FE-4988-B95D-729E4F2B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6034D98-8665-421D-8716-7748C50B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C93C09-530E-49D7-9A5F-A1961E48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Egon Schiele</a:t>
            </a:r>
          </a:p>
        </p:txBody>
      </p:sp>
      <p:pic>
        <p:nvPicPr>
          <p:cNvPr id="11268" name="Picture 4" descr="Egon Schiele - Madchenkopf">
            <a:extLst>
              <a:ext uri="{FF2B5EF4-FFF2-40B4-BE49-F238E27FC236}">
                <a16:creationId xmlns:a16="http://schemas.microsoft.com/office/drawing/2014/main" id="{A4B9790B-2B84-4076-8022-94C1CB5C2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b="9977"/>
          <a:stretch/>
        </p:blipFill>
        <p:spPr bwMode="auto">
          <a:xfrm>
            <a:off x="4002204" y="851765"/>
            <a:ext cx="3692411" cy="44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gon Schiele - Self Portrait As St  Sebastian">
            <a:extLst>
              <a:ext uri="{FF2B5EF4-FFF2-40B4-BE49-F238E27FC236}">
                <a16:creationId xmlns:a16="http://schemas.microsoft.com/office/drawing/2014/main" id="{5EBF137B-51C2-417D-AD6A-D9AAE046A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r="28250" b="8887"/>
          <a:stretch/>
        </p:blipFill>
        <p:spPr bwMode="auto">
          <a:xfrm>
            <a:off x="7858342" y="984358"/>
            <a:ext cx="3692411" cy="41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6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569D0D2-FA85-495E-B528-58632E4B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Alison Kunath</a:t>
            </a:r>
          </a:p>
        </p:txBody>
      </p:sp>
      <p:pic>
        <p:nvPicPr>
          <p:cNvPr id="12292" name="Picture 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994081DF-FB4B-4541-BFA6-867EC3D4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969" y="643992"/>
            <a:ext cx="2664968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BAD01F7-685A-45CC-A683-7029902F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533" y="660791"/>
            <a:ext cx="2770632" cy="34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703961B2-6A82-4AAB-B4B8-7FFDA600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107" y="660791"/>
            <a:ext cx="2770632" cy="34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1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spired by orchids">
            <a:extLst>
              <a:ext uri="{FF2B5EF4-FFF2-40B4-BE49-F238E27FC236}">
                <a16:creationId xmlns:a16="http://schemas.microsoft.com/office/drawing/2014/main" id="{E307E0E5-9826-4025-A60D-36A31477B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1" b="1407"/>
          <a:stretch/>
        </p:blipFill>
        <p:spPr bwMode="auto">
          <a:xfrm>
            <a:off x="2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dified contour definition - Google Drive">
            <a:extLst>
              <a:ext uri="{FF2B5EF4-FFF2-40B4-BE49-F238E27FC236}">
                <a16:creationId xmlns:a16="http://schemas.microsoft.com/office/drawing/2014/main" id="{A11EA4F6-5EE5-4FF2-915D-EBC586D0C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/>
          <a:stretch/>
        </p:blipFill>
        <p:spPr bwMode="auto">
          <a:xfrm>
            <a:off x="6096051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32817AD-A397-452E-AAD6-6698E63F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B7340-8EDD-40AB-8D55-0F65A3DE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918" y="1522694"/>
            <a:ext cx="4075222" cy="1049235"/>
          </a:xfrm>
        </p:spPr>
        <p:txBody>
          <a:bodyPr>
            <a:normAutofit/>
          </a:bodyPr>
          <a:lstStyle/>
          <a:p>
            <a:r>
              <a:rPr lang="en-US" dirty="0"/>
              <a:t>What is a contour drawing?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26E6-835D-4405-8646-F8F4A9FC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918" y="2571928"/>
            <a:ext cx="4075222" cy="276565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FE"/>
                </a:solidFill>
              </a:rPr>
              <a:t>It </a:t>
            </a:r>
            <a:r>
              <a:rPr lang="en-US" dirty="0">
                <a:solidFill>
                  <a:srgbClr val="FFFFFE"/>
                </a:solidFill>
              </a:rPr>
              <a:t>is an artistic technique used in drawing where the artist draws their subject matter by creating solid, confident lines that result in what is </a:t>
            </a:r>
            <a:r>
              <a:rPr lang="en-US" u="sng" dirty="0">
                <a:solidFill>
                  <a:srgbClr val="FFFFFE"/>
                </a:solidFill>
              </a:rPr>
              <a:t>essentially</a:t>
            </a:r>
            <a:r>
              <a:rPr lang="en-US" dirty="0">
                <a:solidFill>
                  <a:srgbClr val="FFFFFE"/>
                </a:solidFill>
              </a:rPr>
              <a:t> an outline.</a:t>
            </a:r>
          </a:p>
          <a:p>
            <a:r>
              <a:rPr lang="en-US" dirty="0">
                <a:solidFill>
                  <a:srgbClr val="FFFFFE"/>
                </a:solidFill>
              </a:rPr>
              <a:t>These drawings have no value or shading</a:t>
            </a:r>
          </a:p>
        </p:txBody>
      </p:sp>
    </p:spTree>
    <p:extLst>
      <p:ext uri="{BB962C8B-B14F-4D97-AF65-F5344CB8AC3E}">
        <p14:creationId xmlns:p14="http://schemas.microsoft.com/office/powerpoint/2010/main" val="11188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E585B39-3F91-4716-B99B-F2F8519F4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B1AA877-09FE-4988-B95D-729E4F2B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6034D98-8665-421D-8716-7748C50B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03F954-4AB3-4D6D-961A-A3CEC935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What it is not-</a:t>
            </a:r>
            <a:br>
              <a:rPr lang="en-US" sz="3600" dirty="0"/>
            </a:br>
            <a:r>
              <a:rPr lang="en-US" sz="3600" dirty="0"/>
              <a:t>Silhouette</a:t>
            </a:r>
          </a:p>
        </p:txBody>
      </p:sp>
      <p:pic>
        <p:nvPicPr>
          <p:cNvPr id="3074" name="Picture 2" descr="Wolf Silhouette Vinyl Decal">
            <a:extLst>
              <a:ext uri="{FF2B5EF4-FFF2-40B4-BE49-F238E27FC236}">
                <a16:creationId xmlns:a16="http://schemas.microsoft.com/office/drawing/2014/main" id="{8B3E6253-DD15-4747-A4DE-71BC56B4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791" y="486823"/>
            <a:ext cx="3489236" cy="51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0 Free High Quality Silhouette Sets - Hongkiat">
            <a:extLst>
              <a:ext uri="{FF2B5EF4-FFF2-40B4-BE49-F238E27FC236}">
                <a16:creationId xmlns:a16="http://schemas.microsoft.com/office/drawing/2014/main" id="{E0E45606-362D-4FAD-B573-058AA42B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342" y="1404936"/>
            <a:ext cx="3692411" cy="33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2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02327C-DA0C-4F38-A63B-3852EE80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965542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…or pure outline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9B53BE-701B-42CA-8B7A-DF7A5636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649418" y="477854"/>
            <a:chExt cx="3690924" cy="189939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86CA7C3-035D-4F48-95F7-6A8D78BDB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418" y="477854"/>
              <a:ext cx="3690924" cy="189939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EE33AC1-ECFB-4894-9EE3-70618DDBD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419" y="485173"/>
              <a:ext cx="3690922" cy="1888604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 descr="Image result for simple outline">
            <a:extLst>
              <a:ext uri="{FF2B5EF4-FFF2-40B4-BE49-F238E27FC236}">
                <a16:creationId xmlns:a16="http://schemas.microsoft.com/office/drawing/2014/main" id="{0D241820-8476-42EF-8A68-AA9F0835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075" y="637525"/>
            <a:ext cx="2103659" cy="15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41ECEC2-03E5-4074-866E-3740C7543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4158" y="465668"/>
            <a:ext cx="3695099" cy="5156200"/>
            <a:chOff x="4494158" y="465668"/>
            <a:chExt cx="3695099" cy="51562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E62B65D-7CB5-4943-9105-6173ECB57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158" y="465668"/>
              <a:ext cx="3695099" cy="5156200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58BDD41-D87B-459B-A505-29E0F545C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159" y="485537"/>
              <a:ext cx="3695097" cy="5126898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33F70D5-5F5F-43AB-918E-A7AFCB22A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639509" y="2542318"/>
            <a:chExt cx="3690924" cy="307497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07565D9-D56E-4254-BEF9-73AB9E156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9509" y="2542318"/>
              <a:ext cx="3690924" cy="3074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74F69E3-E7C3-4D70-BD72-7C1D3B3D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9510" y="2554167"/>
              <a:ext cx="3690922" cy="3057503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Image result for simple outline">
            <a:extLst>
              <a:ext uri="{FF2B5EF4-FFF2-40B4-BE49-F238E27FC236}">
                <a16:creationId xmlns:a16="http://schemas.microsoft.com/office/drawing/2014/main" id="{6E1CFD86-E077-4451-AF15-C5FB55CC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187" y="2706910"/>
            <a:ext cx="2117191" cy="2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imple outline">
            <a:extLst>
              <a:ext uri="{FF2B5EF4-FFF2-40B4-BE49-F238E27FC236}">
                <a16:creationId xmlns:a16="http://schemas.microsoft.com/office/drawing/2014/main" id="{AF22A9D5-1C51-41FC-A24F-01D10739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364" y="807788"/>
            <a:ext cx="3354726" cy="44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6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B2097-0E65-4B42-B0CB-CB065FB5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249680"/>
            <a:ext cx="3142081" cy="218432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 dirty="0"/>
              <a:t>There are 3 different types of contour drawing</a:t>
            </a:r>
          </a:p>
        </p:txBody>
      </p:sp>
      <p:pic>
        <p:nvPicPr>
          <p:cNvPr id="5122" name="Picture 2" descr="February James - Blind Contour Line Drawing">
            <a:extLst>
              <a:ext uri="{FF2B5EF4-FFF2-40B4-BE49-F238E27FC236}">
                <a16:creationId xmlns:a16="http://schemas.microsoft.com/office/drawing/2014/main" id="{0CDF520E-9010-4C9D-9C6A-C2E53DE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156" y="481108"/>
            <a:ext cx="3269795" cy="51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ross contour drawing">
            <a:extLst>
              <a:ext uri="{FF2B5EF4-FFF2-40B4-BE49-F238E27FC236}">
                <a16:creationId xmlns:a16="http://schemas.microsoft.com/office/drawing/2014/main" id="{35D17F3D-464A-4172-A35C-5BD08DBE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456" y="481108"/>
            <a:ext cx="1652964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dified contour drawings">
            <a:extLst>
              <a:ext uri="{FF2B5EF4-FFF2-40B4-BE49-F238E27FC236}">
                <a16:creationId xmlns:a16="http://schemas.microsoft.com/office/drawing/2014/main" id="{235EF5D0-EA97-4249-B241-C38EFA0E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725" y="3138486"/>
            <a:ext cx="3637820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F4AF8D-0FCA-44B9-A2CB-E4C15DB019C9}"/>
              </a:ext>
            </a:extLst>
          </p:cNvPr>
          <p:cNvSpPr txBox="1"/>
          <p:nvPr/>
        </p:nvSpPr>
        <p:spPr>
          <a:xfrm>
            <a:off x="659301" y="3622291"/>
            <a:ext cx="2967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Blind Contour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Modified Contour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Cross Contour</a:t>
            </a:r>
          </a:p>
        </p:txBody>
      </p:sp>
    </p:spTree>
    <p:extLst>
      <p:ext uri="{BB962C8B-B14F-4D97-AF65-F5344CB8AC3E}">
        <p14:creationId xmlns:p14="http://schemas.microsoft.com/office/powerpoint/2010/main" val="206943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DBF8-C68B-400A-A2EE-7E83F039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sz="4000" dirty="0"/>
              <a:t>Blind contour</a:t>
            </a:r>
          </a:p>
        </p:txBody>
      </p:sp>
      <p:pic>
        <p:nvPicPr>
          <p:cNvPr id="6146" name="Picture 2" descr="Image result for blind contour drawing">
            <a:extLst>
              <a:ext uri="{FF2B5EF4-FFF2-40B4-BE49-F238E27FC236}">
                <a16:creationId xmlns:a16="http://schemas.microsoft.com/office/drawing/2014/main" id="{F6074522-ABA2-413A-80A7-1C6CA06D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129" y="481108"/>
            <a:ext cx="3733056" cy="24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lind contour drawing">
            <a:extLst>
              <a:ext uri="{FF2B5EF4-FFF2-40B4-BE49-F238E27FC236}">
                <a16:creationId xmlns:a16="http://schemas.microsoft.com/office/drawing/2014/main" id="{D730870B-E965-41E1-B2BA-8AB1C595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262" y="3137516"/>
            <a:ext cx="2824790" cy="24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9428-E0D0-4BB4-82DD-3EC16ADB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6333397" cy="36146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Blind contours are made by looking at your subject 100% of the time and never looking at your paper or lifting your pencil.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The room must be completely silent to ensure everyone is focused.</a:t>
            </a:r>
          </a:p>
          <a:p>
            <a:r>
              <a:rPr lang="en-US" sz="2400" dirty="0"/>
              <a:t>Slow, coordinated movement of the eye and hand.</a:t>
            </a:r>
          </a:p>
        </p:txBody>
      </p:sp>
    </p:spTree>
    <p:extLst>
      <p:ext uri="{BB962C8B-B14F-4D97-AF65-F5344CB8AC3E}">
        <p14:creationId xmlns:p14="http://schemas.microsoft.com/office/powerpoint/2010/main" val="398542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9FC8-1F0B-4D7E-8038-94F7413D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42" y="625869"/>
            <a:ext cx="5550355" cy="1049235"/>
          </a:xfrm>
        </p:spPr>
        <p:txBody>
          <a:bodyPr>
            <a:normAutofit/>
          </a:bodyPr>
          <a:lstStyle/>
          <a:p>
            <a:r>
              <a:rPr lang="en-US" sz="4400" dirty="0"/>
              <a:t>Modified </a:t>
            </a:r>
            <a:r>
              <a:rPr lang="en-US" sz="4400" dirty="0" err="1"/>
              <a:t>COntours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2901-7996-4681-876C-AA6FA952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83" y="2036052"/>
            <a:ext cx="5550355" cy="34506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You may now look at your paper 30% of the time. But you should be spending AT LEAST 70% of your time looking at the subject.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You are only looking at your paper to ensure that lines are matching up.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You may now lift your pencil.</a:t>
            </a:r>
          </a:p>
          <a:p>
            <a:endParaRPr lang="en-US" dirty="0"/>
          </a:p>
        </p:txBody>
      </p:sp>
      <p:pic>
        <p:nvPicPr>
          <p:cNvPr id="7172" name="Picture 4" descr="Image result for modified contour drawings">
            <a:extLst>
              <a:ext uri="{FF2B5EF4-FFF2-40B4-BE49-F238E27FC236}">
                <a16:creationId xmlns:a16="http://schemas.microsoft.com/office/drawing/2014/main" id="{5C8E3118-0C27-4B27-A03B-AA68F129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040" y="125509"/>
            <a:ext cx="4011896" cy="30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odified contour drawings">
            <a:extLst>
              <a:ext uri="{FF2B5EF4-FFF2-40B4-BE49-F238E27FC236}">
                <a16:creationId xmlns:a16="http://schemas.microsoft.com/office/drawing/2014/main" id="{60696586-03C7-4806-90D2-3A7EF3AD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563" y="3307812"/>
            <a:ext cx="3625425" cy="27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2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72">
            <a:extLst>
              <a:ext uri="{FF2B5EF4-FFF2-40B4-BE49-F238E27FC236}">
                <a16:creationId xmlns:a16="http://schemas.microsoft.com/office/drawing/2014/main" id="{BE585B39-3F91-4716-B99B-F2F8519F4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9" name="Picture 74">
            <a:extLst>
              <a:ext uri="{FF2B5EF4-FFF2-40B4-BE49-F238E27FC236}">
                <a16:creationId xmlns:a16="http://schemas.microsoft.com/office/drawing/2014/main" id="{4B1AA877-09FE-4988-B95D-729E4F2B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8200" name="Straight Connector 76">
            <a:extLst>
              <a:ext uri="{FF2B5EF4-FFF2-40B4-BE49-F238E27FC236}">
                <a16:creationId xmlns:a16="http://schemas.microsoft.com/office/drawing/2014/main" id="{66034D98-8665-421D-8716-7748C50B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77C33A-2294-494D-A2C0-35FE4D07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1" y="974733"/>
            <a:ext cx="2823919" cy="110736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Cross </a:t>
            </a:r>
            <a:r>
              <a:rPr lang="en-US" dirty="0" err="1"/>
              <a:t>COntours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9FDD-31B6-42B4-BF60-D055E16F3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302" y="2255520"/>
            <a:ext cx="2905198" cy="3627747"/>
          </a:xfrm>
        </p:spPr>
        <p:txBody>
          <a:bodyPr vert="horz" lIns="91440" tIns="91440" rIns="91440" bIns="9144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cap="all" dirty="0"/>
              <a:t>Cross-contour drawings use lines that reflect the movement of your eye </a:t>
            </a:r>
            <a:r>
              <a:rPr lang="en-US" sz="1600" u="sng" cap="all" dirty="0"/>
              <a:t>in</a:t>
            </a:r>
            <a:r>
              <a:rPr lang="en-US" sz="1600" cap="all" dirty="0"/>
              <a:t> and </a:t>
            </a:r>
            <a:r>
              <a:rPr lang="en-US" sz="1600" u="sng" cap="all" dirty="0"/>
              <a:t>around</a:t>
            </a:r>
            <a:r>
              <a:rPr lang="en-US" sz="1600" cap="all" dirty="0"/>
              <a:t> what you see. While regular contour drawings describe edges, cross-contours describe </a:t>
            </a:r>
            <a:r>
              <a:rPr lang="en-US" sz="1600" u="sng" cap="all" dirty="0"/>
              <a:t>form</a:t>
            </a:r>
            <a:r>
              <a:rPr lang="en-US" sz="1600" cap="all" dirty="0"/>
              <a:t> and </a:t>
            </a:r>
            <a:r>
              <a:rPr lang="en-US" sz="1600" u="sng" cap="all" dirty="0"/>
              <a:t>volume</a:t>
            </a:r>
            <a:r>
              <a:rPr lang="en-US" sz="1600" cap="all" dirty="0"/>
              <a:t>. ... Think of a topographical map--the lines move across the terrain.</a:t>
            </a:r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0E8727D1-4226-4726-90E1-550782F5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204" y="889899"/>
            <a:ext cx="3692411" cy="43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cross contour drawings">
            <a:extLst>
              <a:ext uri="{FF2B5EF4-FFF2-40B4-BE49-F238E27FC236}">
                <a16:creationId xmlns:a16="http://schemas.microsoft.com/office/drawing/2014/main" id="{93075DAB-9DB9-4639-8F82-CF6DEC8E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342" y="1332626"/>
            <a:ext cx="3692411" cy="34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0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74">
            <a:extLst>
              <a:ext uri="{FF2B5EF4-FFF2-40B4-BE49-F238E27FC236}">
                <a16:creationId xmlns:a16="http://schemas.microsoft.com/office/drawing/2014/main" id="{55103290-D871-41E5-B75E-0C072C49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25" name="Picture 76">
            <a:extLst>
              <a:ext uri="{FF2B5EF4-FFF2-40B4-BE49-F238E27FC236}">
                <a16:creationId xmlns:a16="http://schemas.microsoft.com/office/drawing/2014/main" id="{CBAB5DA9-79DC-46BD-A512-56A8EFF4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9226" name="Straight Connector 78">
            <a:extLst>
              <a:ext uri="{FF2B5EF4-FFF2-40B4-BE49-F238E27FC236}">
                <a16:creationId xmlns:a16="http://schemas.microsoft.com/office/drawing/2014/main" id="{302A9421-39C5-4CA9-8A9B-05553273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B13638-4E12-4F8D-8E67-DD0D2034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343" y="4875283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Pablo Picasso</a:t>
            </a:r>
          </a:p>
        </p:txBody>
      </p:sp>
      <p:pic>
        <p:nvPicPr>
          <p:cNvPr id="9218" name="Picture 2" descr="Penguin Pablo Picasso">
            <a:extLst>
              <a:ext uri="{FF2B5EF4-FFF2-40B4-BE49-F238E27FC236}">
                <a16:creationId xmlns:a16="http://schemas.microsoft.com/office/drawing/2014/main" id="{F2F050EE-886C-4856-AA77-62AB67DB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983" y="643992"/>
            <a:ext cx="2332939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mel Pablo Picasso">
            <a:extLst>
              <a:ext uri="{FF2B5EF4-FFF2-40B4-BE49-F238E27FC236}">
                <a16:creationId xmlns:a16="http://schemas.microsoft.com/office/drawing/2014/main" id="{34374E42-DB8C-4BDD-BB84-8708079D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209" y="643992"/>
            <a:ext cx="2621280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ar and Peace Pablo Picasso">
            <a:extLst>
              <a:ext uri="{FF2B5EF4-FFF2-40B4-BE49-F238E27FC236}">
                <a16:creationId xmlns:a16="http://schemas.microsoft.com/office/drawing/2014/main" id="{2E4FC488-4812-4498-85E0-3CD3DF43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783" y="643992"/>
            <a:ext cx="2621280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579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160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Gallery</vt:lpstr>
      <vt:lpstr>Contour Drawing</vt:lpstr>
      <vt:lpstr>What is a contour drawing?</vt:lpstr>
      <vt:lpstr>What it is not- Silhouette</vt:lpstr>
      <vt:lpstr>…or pure outline</vt:lpstr>
      <vt:lpstr>There are 3 different types of contour drawing</vt:lpstr>
      <vt:lpstr>Blind contour</vt:lpstr>
      <vt:lpstr>Modified COntours</vt:lpstr>
      <vt:lpstr>Cross COntours</vt:lpstr>
      <vt:lpstr>Pablo Picasso</vt:lpstr>
      <vt:lpstr>PowerPoint Presentation</vt:lpstr>
      <vt:lpstr>Egon Schiele</vt:lpstr>
      <vt:lpstr>Alison Kunath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Contour Drawing</dc:title>
  <dc:creator>Ermer, Chelsea -  FRH</dc:creator>
  <cp:lastModifiedBy>Ermer, Chelsea -  FRH</cp:lastModifiedBy>
  <cp:revision>1</cp:revision>
  <dcterms:created xsi:type="dcterms:W3CDTF">2019-08-28T03:15:40Z</dcterms:created>
  <dcterms:modified xsi:type="dcterms:W3CDTF">2019-08-28T03:20:42Z</dcterms:modified>
</cp:coreProperties>
</file>