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A49A98-B4F0-4138-8347-9BD2BBFAE70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253012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49A98-B4F0-4138-8347-9BD2BBFAE708}"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317292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49A98-B4F0-4138-8347-9BD2BBFAE70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475753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49A98-B4F0-4138-8347-9BD2BBFAE70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C4E46-6F87-4850-BAC1-A830D7D41F1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64913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49A98-B4F0-4138-8347-9BD2BBFAE70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2991137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A49A98-B4F0-4138-8347-9BD2BBFAE708}" type="datetimeFigureOut">
              <a:rPr lang="en-US" smtClean="0"/>
              <a:t>1/28/2016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1709395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A49A98-B4F0-4138-8347-9BD2BBFAE708}" type="datetimeFigureOut">
              <a:rPr lang="en-US" smtClean="0"/>
              <a:t>1/28/2016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652032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49A98-B4F0-4138-8347-9BD2BBFAE70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322613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49A98-B4F0-4138-8347-9BD2BBFAE70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337737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FA49A98-B4F0-4138-8347-9BD2BBFAE70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336306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49A98-B4F0-4138-8347-9BD2BBFAE70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186636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A49A98-B4F0-4138-8347-9BD2BBFAE708}"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346895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A49A98-B4F0-4138-8347-9BD2BBFAE708}"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269775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FA49A98-B4F0-4138-8347-9BD2BBFAE708}" type="datetimeFigureOut">
              <a:rPr lang="en-US" smtClean="0"/>
              <a:t>1/28/2016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117777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FA49A98-B4F0-4138-8347-9BD2BBFAE708}" type="datetimeFigureOut">
              <a:rPr lang="en-US" smtClean="0"/>
              <a:t>1/28/2016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106818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FA49A98-B4F0-4138-8347-9BD2BBFAE708}" type="datetimeFigureOut">
              <a:rPr lang="en-US" smtClean="0"/>
              <a:t>1/28/2016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163150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49A98-B4F0-4138-8347-9BD2BBFAE708}"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C4E46-6F87-4850-BAC1-A830D7D41F1C}" type="slidenum">
              <a:rPr lang="en-US" smtClean="0"/>
              <a:t>‹#›</a:t>
            </a:fld>
            <a:endParaRPr lang="en-US"/>
          </a:p>
        </p:txBody>
      </p:sp>
    </p:spTree>
    <p:extLst>
      <p:ext uri="{BB962C8B-B14F-4D97-AF65-F5344CB8AC3E}">
        <p14:creationId xmlns:p14="http://schemas.microsoft.com/office/powerpoint/2010/main" val="309158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FA49A98-B4F0-4138-8347-9BD2BBFAE708}" type="datetimeFigureOut">
              <a:rPr lang="en-US" smtClean="0"/>
              <a:t>1/28/2016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78C4E46-6F87-4850-BAC1-A830D7D41F1C}" type="slidenum">
              <a:rPr lang="en-US" smtClean="0"/>
              <a:t>‹#›</a:t>
            </a:fld>
            <a:endParaRPr lang="en-US"/>
          </a:p>
        </p:txBody>
      </p:sp>
    </p:spTree>
    <p:extLst>
      <p:ext uri="{BB962C8B-B14F-4D97-AF65-F5344CB8AC3E}">
        <p14:creationId xmlns:p14="http://schemas.microsoft.com/office/powerpoint/2010/main" val="25433029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530" y="2528046"/>
            <a:ext cx="8638390" cy="1323439"/>
          </a:xfrm>
          <a:prstGeom prst="rect">
            <a:avLst/>
          </a:prstGeom>
          <a:noFill/>
        </p:spPr>
        <p:txBody>
          <a:bodyPr wrap="square" rtlCol="0">
            <a:spAutoFit/>
          </a:bodyPr>
          <a:lstStyle/>
          <a:p>
            <a:r>
              <a:rPr lang="en-US" sz="8000" dirty="0" smtClean="0">
                <a:latin typeface="Cubano" panose="00000500000000000000" pitchFamily="50" charset="0"/>
              </a:rPr>
              <a:t>Gesture Poses</a:t>
            </a:r>
            <a:endParaRPr lang="en-US" sz="8000" dirty="0">
              <a:latin typeface="Cubano" panose="00000500000000000000" pitchFamily="50" charset="0"/>
            </a:endParaRPr>
          </a:p>
        </p:txBody>
      </p:sp>
    </p:spTree>
    <p:extLst>
      <p:ext uri="{BB962C8B-B14F-4D97-AF65-F5344CB8AC3E}">
        <p14:creationId xmlns:p14="http://schemas.microsoft.com/office/powerpoint/2010/main" val="224446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rtist Reference | Figure Study | Fight Pose | Desmond Richards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078" y="-457200"/>
            <a:ext cx="53721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1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enshiStock by Sakky, thousands of pictures are here as a drawing and art creation resource. Pose references, help with drawing perspective, et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006" y="0"/>
            <a:ext cx="91656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6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ifu Yan Le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776" y="-53790"/>
            <a:ext cx="5465665" cy="693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7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rtial Arts in Houst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451" y="0"/>
            <a:ext cx="30298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1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esmond Richardson, I once got to work with him years ago, very cool experie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294" y="0"/>
            <a:ext cx="4889762" cy="688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7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Jumping - Action Pose Reference 20 by faestock on Deviant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442" y="0"/>
            <a:ext cx="5825677" cy="730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9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erhaps he was a bit different from other people, but what really sympathetic person is not a little mad? ~ Isadora Duncan (Dance X):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992" y="0"/>
            <a:ext cx="4577790" cy="687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9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n physical expression of how a woman feels inside when she is empowered &amp; inspir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719" y="-1"/>
            <a:ext cx="4771427" cy="715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5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688" y="0"/>
            <a:ext cx="4879004" cy="728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13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eddecord Photograph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5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16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mping - Action Pose Reference by faestock on Deviant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384" y="0"/>
            <a:ext cx="5513706" cy="723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318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ow to pose full-length males: free posing guide | Digital Camera World: "/>
          <p:cNvPicPr>
            <a:picLocks noChangeAspect="1" noChangeArrowheads="1"/>
          </p:cNvPicPr>
          <p:nvPr/>
        </p:nvPicPr>
        <p:blipFill rotWithShape="1">
          <a:blip r:embed="rId2">
            <a:extLst>
              <a:ext uri="{28A0092B-C50C-407E-A947-70E740481C1C}">
                <a14:useLocalDpi xmlns:a14="http://schemas.microsoft.com/office/drawing/2010/main" val="0"/>
              </a:ext>
            </a:extLst>
          </a:blip>
          <a:srcRect l="70596" t="36170" r="2170" b="39570"/>
          <a:stretch/>
        </p:blipFill>
        <p:spPr bwMode="auto">
          <a:xfrm>
            <a:off x="3313354" y="0"/>
            <a:ext cx="52694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26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e Laura Barisonzi Sports Photography is Energetic #photography trendhunter.co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050" y="-118334"/>
            <a:ext cx="4975823" cy="747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83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atie Collins has been teaching yoga and working with collegiate sports teams to build yoga into their regular routines. She's on the blog talking about the benefits &amp; importance of yoga for athlet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164" y="-4578430"/>
            <a:ext cx="7507082" cy="1171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0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uxury Athletic Shoots - Glamour Magazine Features the Dolce &amp; Gabbana Gym Collection (GALLER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232" y="0"/>
            <a:ext cx="5372100" cy="704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8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28" y="0"/>
            <a:ext cx="9994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7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ports Photo Tips for Sideline Parents #sports #photograph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108" y="-34131"/>
            <a:ext cx="5513705" cy="689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723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elarusian gymnast Olga Korbu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258" y="-225780"/>
            <a:ext cx="7579173" cy="1090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824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ymnastics &lt;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199" y="-1040803"/>
            <a:ext cx="5739616" cy="860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29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race form gymnast black and white photography beautiful floor exercise moved from @Kythoni Gymnastics board: http://pinterest.com/kythoni/gymnastics/ #KyFun 23.177: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293" y="-467771"/>
            <a:ext cx="5847192" cy="835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94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8 tips on how to photograph sports -- comments: I shoot a lot of sports (pro soccer mostly, and mostly at night) and to freeze the motion, shooting at 1/1250 sec shutter speed, and usually at f/4. My camera lets me get away with that because of its low light handling, but at anything shorter than 1/500 second, image stabilization (VR in the Nikon world) is not just useless, it becomes a hindra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73" y="-8685"/>
            <a:ext cx="4577790" cy="686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24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orum.bodybuilding.com/showthread.php?t=15209943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317" y="0"/>
            <a:ext cx="67502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790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4 Rad Photos of Female Skateboarders in the 1970s - Peggy Ok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805" y="0"/>
            <a:ext cx="5372100" cy="716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126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ircus | Carnival | Masquerade | Cabaret Photography at: http://www.pinterest.com/oddsouldesigns/the-secret-circus/ #gymna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198" y="-538275"/>
            <a:ext cx="5372100" cy="805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30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ports Pic ideas; all about the timing and the angle. They totally nailed it. Not just for volleyball, you could also do action shots for basketball, soccer, hockey, football, et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111" y="0"/>
            <a:ext cx="5169460" cy="688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62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nthony Davis has a little fun in the su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3" y="-4582758"/>
            <a:ext cx="5879465" cy="1522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31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Nico Guilis captures Sierra Prescott. Nico's blog Findyourcalifornia.com features the rad women of skateboarding. Here is a sneak peak at some images from her first solo photography show: Inside the Beautiful World of Female Skateboarders - ELLE.co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83" y="0"/>
            <a:ext cx="9274474" cy="693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34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ot photos of Michelle Wie in action at the 2015 U.S. Women's Op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741" y="0"/>
            <a:ext cx="52904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28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ichael Jordan of the Chicago Bulls in action in 199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264" y="0"/>
            <a:ext cx="4480971" cy="688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5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 like the angle of that shot. A photographer captured not only the girl on the front but also an emotin on the girl's face on the background. It is a good example hor to get a good shots of everyone who is in the pictu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23"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542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20 Hot photos of Team USA women soccer players in action at 2015 World Cup - Julie Johnst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896" y="0"/>
            <a:ext cx="542761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229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he perfect camera settings for action and sports photograph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046" y="0"/>
            <a:ext cx="6082303" cy="864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56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lease respect my Stock Rules tyrapollo.deviantart.com/ &amp; have fun. The model is: Kayla J. Davion ( tigersgirl.deviantart.com/ ) It`s a great pleasure for me to see you working with it. Feel f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205" y="0"/>
            <a:ext cx="4620820" cy="693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285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Parkour Professionals for movies www.streets-united.co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932" y="-27187"/>
            <a:ext cx="4599305" cy="688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363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Lighting | Dance photography by Paulina Stöh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901" y="-322730"/>
            <a:ext cx="4975822" cy="745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406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V Management: Jacob Sutton / Nownes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624" y="-838201"/>
            <a:ext cx="5372100" cy="769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85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katerina Kondaurova in Pointe Magazine. My favorite issue...I have saved it...her glorious lin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509" y="0"/>
            <a:ext cx="3717178" cy="689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77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hristopher Peddecord Photography ♥ Wonderful! www.thewonderfulworldofdance.com #ballet #da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719" y="0"/>
            <a:ext cx="45752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276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daz3d.com/bonetech3d ; conceptart concept photography animations scifi steampunk steam punk purse fashion yolo bonetech3d cgi landscapes scenery digital anime mech enviroment hororror character concepts daz3d genesis aniblocks motionbuilder bvh fbx ikenema animate blender dubstep californ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658" y="-409183"/>
            <a:ext cx="4932792" cy="739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14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zoenchi.blogspot.com/2014/10/a-love-for-ballet.html?spref=pi I did this for the first time last week. Amazing workout. If you don't believe me then just check out their bodies.Incredible! Ballet barre --- Basic ballet is an AMAZING workou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620" y="0"/>
            <a:ext cx="6836895" cy="683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78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ovely pose for Illustr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085" y="0"/>
            <a:ext cx="39090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64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ancinPhotos: Christopher Peddeco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265" y="0"/>
            <a:ext cx="45605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226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figuresfordrawing.tumblr.com/tagged/male (anatomy/ pose reference for draw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957" y="0"/>
            <a:ext cx="5169461" cy="688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2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rtists.pixelovely.com/wordpress/wp-content/themes/drawing-child/images/tools/figuredrawing/figure-15-1305231647.jp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809" y="0"/>
            <a:ext cx="4965065" cy="684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178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ose refere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233" y="0"/>
            <a:ext cx="4567032" cy="686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25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TOCK - I Love Coffee On the Floor by *LaLunatique on deviantART: "/>
          <p:cNvPicPr>
            <a:picLocks noChangeAspect="1" noChangeArrowheads="1"/>
          </p:cNvPicPr>
          <p:nvPr/>
        </p:nvPicPr>
        <p:blipFill rotWithShape="1">
          <a:blip r:embed="rId2">
            <a:extLst>
              <a:ext uri="{28A0092B-C50C-407E-A947-70E740481C1C}">
                <a14:useLocalDpi xmlns:a14="http://schemas.microsoft.com/office/drawing/2010/main" val="0"/>
              </a:ext>
            </a:extLst>
          </a:blip>
          <a:srcRect t="33647" r="58040" b="33378"/>
          <a:stretch/>
        </p:blipFill>
        <p:spPr bwMode="auto">
          <a:xfrm>
            <a:off x="2764715" y="990"/>
            <a:ext cx="5798372" cy="683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11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hristopher Peddecord ballet dance photography aloft #graceful leap #legmuscl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330" y="0"/>
            <a:ext cx="3370379" cy="736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486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igure drawing pose reference - fabric in mo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414" y="-24699"/>
            <a:ext cx="5506160" cy="688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10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nce without thinking about i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443" y="-204397"/>
            <a:ext cx="5836434" cy="874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73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ower Punch - Pose Reference by *SenshiStock on deviant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469" y="-21517"/>
            <a:ext cx="6949250" cy="703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10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 old photo shoots of dancers by Alexander Yakovlev, via Beha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777" y="-1"/>
            <a:ext cx="5018854" cy="752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4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stromarketsfca: Joseph Simons - Art Referenc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40" y="-1"/>
            <a:ext cx="5718100" cy="728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94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TotalTime>
  <Words>2</Words>
  <Application>Microsoft Office PowerPoint</Application>
  <PresentationFormat>Widescreen</PresentationFormat>
  <Paragraphs>1</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Century Gothic</vt:lpstr>
      <vt:lpstr>Cubano</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Ermer, Chelsea -  FRH</dc:creator>
  <cp:lastModifiedBy>Ermer, Chelsea -  FRH</cp:lastModifiedBy>
  <cp:revision>3</cp:revision>
  <dcterms:created xsi:type="dcterms:W3CDTF">2016-01-28T15:30:05Z</dcterms:created>
  <dcterms:modified xsi:type="dcterms:W3CDTF">2016-01-28T15:51:45Z</dcterms:modified>
</cp:coreProperties>
</file>