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62" r:id="rId5"/>
    <p:sldId id="263" r:id="rId6"/>
    <p:sldId id="264" r:id="rId7"/>
    <p:sldId id="258" r:id="rId8"/>
    <p:sldId id="259" r:id="rId9"/>
    <p:sldId id="265" r:id="rId10"/>
    <p:sldId id="260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F6993-80DD-409A-8BA1-4E4FE4E859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Greek Architectural relief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6E55FF-DA7B-45EF-BEC1-06D7C2B8C6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53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DDE75-D636-43E9-8C63-42ADFAE9C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648" y="804520"/>
            <a:ext cx="4158749" cy="1049235"/>
          </a:xfrm>
        </p:spPr>
        <p:txBody>
          <a:bodyPr>
            <a:normAutofit/>
          </a:bodyPr>
          <a:lstStyle/>
          <a:p>
            <a:r>
              <a:rPr lang="en-US" dirty="0"/>
              <a:t>metope</a:t>
            </a:r>
          </a:p>
        </p:txBody>
      </p:sp>
      <p:pic>
        <p:nvPicPr>
          <p:cNvPr id="4" name="Picture 3" descr="Image result for lapith and centaur">
            <a:extLst>
              <a:ext uri="{FF2B5EF4-FFF2-40B4-BE49-F238E27FC236}">
                <a16:creationId xmlns:a16="http://schemas.microsoft.com/office/drawing/2014/main" id="{A5E5C1B9-DA10-4DF2-AF83-D61BE02A48B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48" y="805583"/>
            <a:ext cx="4829804" cy="4660762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B0DFB-931A-4256-A3C5-55FD01FC6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647" y="2015732"/>
            <a:ext cx="4158750" cy="3450613"/>
          </a:xfrm>
        </p:spPr>
        <p:txBody>
          <a:bodyPr>
            <a:normAutofit/>
          </a:bodyPr>
          <a:lstStyle/>
          <a:p>
            <a:r>
              <a:rPr lang="en-US" dirty="0"/>
              <a:t>In classical architecture, a metope is a rectangular architectural element that fills the space between two triglyphs in a Doric frieze, which is a decorative band of alternating triglyphs and metopes above the architrave of a building of the Doric order.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3541A3-8378-44EF-8F17-B8013E848917}"/>
              </a:ext>
            </a:extLst>
          </p:cNvPr>
          <p:cNvSpPr txBox="1"/>
          <p:nvPr/>
        </p:nvSpPr>
        <p:spPr>
          <a:xfrm>
            <a:off x="1195348" y="5593976"/>
            <a:ext cx="5280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Lapith</a:t>
            </a:r>
            <a:r>
              <a:rPr lang="en-US" dirty="0"/>
              <a:t> vs. Centaur, south side of the Parthenon</a:t>
            </a:r>
          </a:p>
        </p:txBody>
      </p:sp>
    </p:spTree>
    <p:extLst>
      <p:ext uri="{BB962C8B-B14F-4D97-AF65-F5344CB8AC3E}">
        <p14:creationId xmlns:p14="http://schemas.microsoft.com/office/powerpoint/2010/main" val="1564199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1D618-B28F-4E85-A68F-CDAFAD872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1" y="804520"/>
            <a:ext cx="4958419" cy="1049235"/>
          </a:xfrm>
        </p:spPr>
        <p:txBody>
          <a:bodyPr>
            <a:normAutofit/>
          </a:bodyPr>
          <a:lstStyle/>
          <a:p>
            <a:r>
              <a:rPr lang="en-US" dirty="0"/>
              <a:t>caryatid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9113A-EF25-4B3A-AC08-4489694C0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4958419" cy="3450613"/>
          </a:xfrm>
        </p:spPr>
        <p:txBody>
          <a:bodyPr>
            <a:noAutofit/>
          </a:bodyPr>
          <a:lstStyle/>
          <a:p>
            <a:r>
              <a:rPr lang="en-US" sz="3200" dirty="0"/>
              <a:t>A stone carving of a draped female figure, used as a pillar to support the entablature of a Greek or Greek-style building.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6C5432E-808F-41F4-AA48-FC6937DE60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99254" y="482171"/>
            <a:ext cx="4652668" cy="5149101"/>
            <a:chOff x="6899254" y="482171"/>
            <a:chExt cx="4652668" cy="514910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1F5C546-1DB8-4F3C-851E-7B75225AF4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99254" y="482171"/>
              <a:ext cx="4652668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8C8D9BE-F854-4355-A8B6-C117CF972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39487" y="812507"/>
              <a:ext cx="400124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72A05733-397A-433E-A844-1945E0D6D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3212" y="988222"/>
            <a:ext cx="3673797" cy="4126145"/>
          </a:xfrm>
          <a:prstGeom prst="rect">
            <a:avLst/>
          </a:prstGeom>
          <a:solidFill>
            <a:srgbClr val="FFFFFE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mage result for caryatids parthenon">
            <a:extLst>
              <a:ext uri="{FF2B5EF4-FFF2-40B4-BE49-F238E27FC236}">
                <a16:creationId xmlns:a16="http://schemas.microsoft.com/office/drawing/2014/main" id="{039D2EE4-DB16-4886-8338-B278E363525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652" y="1116345"/>
            <a:ext cx="2957621" cy="3866172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D82DBCB-0BF7-47B0-A8E0-B464B043575E}"/>
              </a:ext>
            </a:extLst>
          </p:cNvPr>
          <p:cNvSpPr txBox="1"/>
          <p:nvPr/>
        </p:nvSpPr>
        <p:spPr>
          <a:xfrm>
            <a:off x="6899254" y="5733826"/>
            <a:ext cx="4652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South porch of the </a:t>
            </a:r>
            <a:r>
              <a:rPr lang="en-US" dirty="0" err="1"/>
              <a:t>Erechtheion</a:t>
            </a:r>
            <a:r>
              <a:rPr lang="en-US" dirty="0"/>
              <a:t>, Acropolis</a:t>
            </a:r>
          </a:p>
        </p:txBody>
      </p:sp>
    </p:spTree>
    <p:extLst>
      <p:ext uri="{BB962C8B-B14F-4D97-AF65-F5344CB8AC3E}">
        <p14:creationId xmlns:p14="http://schemas.microsoft.com/office/powerpoint/2010/main" val="4278443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C6E5C-13B8-45A7-8127-5089E95A6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73476" y="1468464"/>
            <a:ext cx="2858835" cy="1965542"/>
          </a:xfrm>
        </p:spPr>
        <p:txBody>
          <a:bodyPr>
            <a:normAutofit/>
          </a:bodyPr>
          <a:lstStyle/>
          <a:p>
            <a:r>
              <a:rPr lang="en-US" sz="3600"/>
              <a:t>pediment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146AC-02D6-4395-9BDB-622540EC83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71406" y="3448294"/>
            <a:ext cx="2855889" cy="169440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500"/>
              <a:t>the triangular upper part of the front of a building in classical style, typically surmounting a portico of columns.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2FC3CDF-A82D-4181-8532-A4564B00CA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7" y="482171"/>
            <a:ext cx="7560115" cy="5149101"/>
            <a:chOff x="632237" y="482171"/>
            <a:chExt cx="7560115" cy="514910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9381DA3-6205-4427-9C5D-98DD8AFF8A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237" y="482171"/>
              <a:ext cx="7560115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2D1CACD-2A77-474D-9600-F9A16A876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5296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 descr="Image result for west pediment temple of artemis">
            <a:extLst>
              <a:ext uri="{FF2B5EF4-FFF2-40B4-BE49-F238E27FC236}">
                <a16:creationId xmlns:a16="http://schemas.microsoft.com/office/drawing/2014/main" id="{09D648EC-5A37-4926-841B-FF7C089094A9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372"/>
          <a:stretch/>
        </p:blipFill>
        <p:spPr bwMode="auto">
          <a:xfrm>
            <a:off x="1271222" y="1116345"/>
            <a:ext cx="6282919" cy="3866172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00828E-4305-4058-8CED-9CFC005530AE}"/>
              </a:ext>
            </a:extLst>
          </p:cNvPr>
          <p:cNvSpPr txBox="1"/>
          <p:nvPr/>
        </p:nvSpPr>
        <p:spPr>
          <a:xfrm>
            <a:off x="632237" y="5712311"/>
            <a:ext cx="7479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West Pediment from the temple of Artemis</a:t>
            </a:r>
          </a:p>
        </p:txBody>
      </p:sp>
    </p:spTree>
    <p:extLst>
      <p:ext uri="{BB962C8B-B14F-4D97-AF65-F5344CB8AC3E}">
        <p14:creationId xmlns:p14="http://schemas.microsoft.com/office/powerpoint/2010/main" val="3192670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temple of aphaia">
            <a:extLst>
              <a:ext uri="{FF2B5EF4-FFF2-40B4-BE49-F238E27FC236}">
                <a16:creationId xmlns:a16="http://schemas.microsoft.com/office/drawing/2014/main" id="{84822165-86DE-4A25-AD28-1159CDD2A5CE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5728"/>
          <a:stretch/>
        </p:blipFill>
        <p:spPr bwMode="auto">
          <a:xfrm>
            <a:off x="20" y="10"/>
            <a:ext cx="12191675" cy="6857990"/>
          </a:xfrm>
          <a:prstGeom prst="rect">
            <a:avLst/>
          </a:prstGeom>
          <a:noFill/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0B6C404-E8F9-4E2B-9BB2-AD7DAEFED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30686" y="4905349"/>
            <a:ext cx="5610646" cy="1450464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78D9ED-3E21-4715-9FF2-8D02D449E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2" y="5073597"/>
            <a:ext cx="5279490" cy="1125622"/>
          </a:xfrm>
        </p:spPr>
        <p:txBody>
          <a:bodyPr anchor="b">
            <a:normAutofit/>
          </a:bodyPr>
          <a:lstStyle/>
          <a:p>
            <a:pPr algn="l"/>
            <a:r>
              <a:rPr lang="en-US" dirty="0"/>
              <a:t>Temple of </a:t>
            </a:r>
            <a:r>
              <a:rPr lang="en-US" dirty="0" err="1"/>
              <a:t>Aphaia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422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F25755AE-3964-435D-8C1B-0E283395A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 result for west pediment of the temple of aphaia aegina">
            <a:extLst>
              <a:ext uri="{FF2B5EF4-FFF2-40B4-BE49-F238E27FC236}">
                <a16:creationId xmlns:a16="http://schemas.microsoft.com/office/drawing/2014/main" id="{8830BD0C-7BED-4A8A-8A16-C7FAFFB0383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20" y="920789"/>
            <a:ext cx="6250624" cy="43480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west pediment of the temple of aphaia aegina">
            <a:extLst>
              <a:ext uri="{FF2B5EF4-FFF2-40B4-BE49-F238E27FC236}">
                <a16:creationId xmlns:a16="http://schemas.microsoft.com/office/drawing/2014/main" id="{782BFD6E-81E4-4A96-978D-7CE47BA2A90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529" y="1853754"/>
            <a:ext cx="4461328" cy="24821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A1B983F-6D80-4E65-B32B-BD61F2FB3257}"/>
              </a:ext>
            </a:extLst>
          </p:cNvPr>
          <p:cNvSpPr txBox="1"/>
          <p:nvPr/>
        </p:nvSpPr>
        <p:spPr>
          <a:xfrm>
            <a:off x="524435" y="5432612"/>
            <a:ext cx="583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West Pediment, Temple of </a:t>
            </a:r>
            <a:r>
              <a:rPr lang="en-US" dirty="0" err="1"/>
              <a:t>Aphaia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E397E8-C7E2-44CD-B65D-D3BE65D0D66E}"/>
              </a:ext>
            </a:extLst>
          </p:cNvPr>
          <p:cNvSpPr txBox="1"/>
          <p:nvPr/>
        </p:nvSpPr>
        <p:spPr>
          <a:xfrm>
            <a:off x="7077530" y="4432151"/>
            <a:ext cx="4461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Dying warrior from the east pediment</a:t>
            </a:r>
          </a:p>
        </p:txBody>
      </p:sp>
    </p:spTree>
    <p:extLst>
      <p:ext uri="{BB962C8B-B14F-4D97-AF65-F5344CB8AC3E}">
        <p14:creationId xmlns:p14="http://schemas.microsoft.com/office/powerpoint/2010/main" val="313374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east pediment temple of zeus">
            <a:extLst>
              <a:ext uri="{FF2B5EF4-FFF2-40B4-BE49-F238E27FC236}">
                <a16:creationId xmlns:a16="http://schemas.microsoft.com/office/drawing/2014/main" id="{1BB59DB8-D8D5-4819-927C-84FEDEE8B1D7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1" r="1" b="1"/>
          <a:stretch/>
        </p:blipFill>
        <p:spPr bwMode="auto">
          <a:xfrm>
            <a:off x="20" y="10"/>
            <a:ext cx="12191675" cy="6857990"/>
          </a:xfrm>
          <a:prstGeom prst="rect">
            <a:avLst/>
          </a:prstGeom>
          <a:noFill/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471E304-EACF-4760-ACD8-7CA57D256C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786" y="4905349"/>
            <a:ext cx="5610646" cy="1450464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2B0588-B20B-48A1-BE7E-2ADF9E9B1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512" y="5073597"/>
            <a:ext cx="5279490" cy="1125622"/>
          </a:xfrm>
        </p:spPr>
        <p:txBody>
          <a:bodyPr anchor="b">
            <a:normAutofit/>
          </a:bodyPr>
          <a:lstStyle/>
          <a:p>
            <a:pPr algn="r"/>
            <a:r>
              <a:rPr lang="en-US" dirty="0"/>
              <a:t>East pediment temple of Zeus</a:t>
            </a:r>
          </a:p>
        </p:txBody>
      </p:sp>
    </p:spTree>
    <p:extLst>
      <p:ext uri="{BB962C8B-B14F-4D97-AF65-F5344CB8AC3E}">
        <p14:creationId xmlns:p14="http://schemas.microsoft.com/office/powerpoint/2010/main" val="2806935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three goddesses from the parthenon">
            <a:extLst>
              <a:ext uri="{FF2B5EF4-FFF2-40B4-BE49-F238E27FC236}">
                <a16:creationId xmlns:a16="http://schemas.microsoft.com/office/drawing/2014/main" id="{11530415-DFB4-452C-A322-0C16EB9BA07D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5" r="18710" b="1"/>
          <a:stretch/>
        </p:blipFill>
        <p:spPr bwMode="auto">
          <a:xfrm>
            <a:off x="20" y="10"/>
            <a:ext cx="12191675" cy="6857990"/>
          </a:xfrm>
          <a:prstGeom prst="rect">
            <a:avLst/>
          </a:prstGeom>
          <a:noFill/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0B6C404-E8F9-4E2B-9BB2-AD7DAEFED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30686" y="4905349"/>
            <a:ext cx="5610646" cy="1450464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532B45-C8AB-4CFA-8E9E-72A27084B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2" y="5073597"/>
            <a:ext cx="5279490" cy="1125622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dirty="0"/>
              <a:t>Three goddesses from the east pediment of the Parthenon</a:t>
            </a:r>
          </a:p>
        </p:txBody>
      </p:sp>
    </p:spTree>
    <p:extLst>
      <p:ext uri="{BB962C8B-B14F-4D97-AF65-F5344CB8AC3E}">
        <p14:creationId xmlns:p14="http://schemas.microsoft.com/office/powerpoint/2010/main" val="375402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30B326A-C054-4820-AFCA-FCB009ABC6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265DFC7-1B2A-4A32-9C43-C48EA6FF6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53B328C-A402-44DE-AABB-9BFBB6617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5513E21-21B0-48DB-8CF1-35E43B33A4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Related image">
            <a:extLst>
              <a:ext uri="{FF2B5EF4-FFF2-40B4-BE49-F238E27FC236}">
                <a16:creationId xmlns:a16="http://schemas.microsoft.com/office/drawing/2014/main" id="{BC7C19BF-E375-4598-BF0E-286BFD5AF620}"/>
              </a:ext>
            </a:extLst>
          </p:cNvPr>
          <p:cNvPicPr/>
          <p:nvPr/>
        </p:nvPicPr>
        <p:blipFill rotWithShape="1">
          <a:blip r:embed="rId3" cstate="print">
            <a:alphaModFix amt="5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" r="12524" b="-1"/>
          <a:stretch/>
        </p:blipFill>
        <p:spPr bwMode="auto">
          <a:xfrm>
            <a:off x="305" y="10"/>
            <a:ext cx="12191695" cy="685799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3A5D96-7E2F-4F11-AF73-C96547DC3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6636" y="992221"/>
            <a:ext cx="6247308" cy="4873558"/>
          </a:xfrm>
        </p:spPr>
        <p:txBody>
          <a:bodyPr vert="horz" lIns="91440" tIns="45720" rIns="91440" bIns="0" rtlCol="0" anchor="ctr">
            <a:normAutofit/>
          </a:bodyPr>
          <a:lstStyle/>
          <a:p>
            <a:r>
              <a:rPr lang="en-US" sz="4800"/>
              <a:t>Frieze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BBC37-CE61-4A33-9CC1-BFA841576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056" y="996610"/>
            <a:ext cx="3363901" cy="4864780"/>
          </a:xfrm>
        </p:spPr>
        <p:txBody>
          <a:bodyPr vert="horz" lIns="91440" tIns="91440" rIns="91440" bIns="91440" rtlCol="0" anchor="ctr">
            <a:normAutofit/>
          </a:bodyPr>
          <a:lstStyle/>
          <a:p>
            <a:pPr marL="0" indent="0" algn="r">
              <a:buNone/>
            </a:pPr>
            <a:r>
              <a:rPr lang="en-US" cap="all" dirty="0"/>
              <a:t>a broad horizontal band of sculpted or painted decoration, especially on a wall near the ceiling.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80B8A35-DEA7-4D43-9DF8-90B4681D0F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5622A84-A3C6-4E81-BC36-52A522E8B8AB}"/>
              </a:ext>
            </a:extLst>
          </p:cNvPr>
          <p:cNvSpPr txBox="1"/>
          <p:nvPr/>
        </p:nvSpPr>
        <p:spPr>
          <a:xfrm>
            <a:off x="1764254" y="6002767"/>
            <a:ext cx="9111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Details of the Panathenaic Festival procession frieze, Parthenon</a:t>
            </a:r>
          </a:p>
        </p:txBody>
      </p:sp>
    </p:spTree>
    <p:extLst>
      <p:ext uri="{BB962C8B-B14F-4D97-AF65-F5344CB8AC3E}">
        <p14:creationId xmlns:p14="http://schemas.microsoft.com/office/powerpoint/2010/main" val="2856914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6B25638D-3D06-41D1-8060-4D2707C60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8" name="Picture 10">
            <a:extLst>
              <a:ext uri="{FF2B5EF4-FFF2-40B4-BE49-F238E27FC236}">
                <a16:creationId xmlns:a16="http://schemas.microsoft.com/office/drawing/2014/main" id="{8161BB1E-0062-4056-AB94-121EF614D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9" name="Straight Connector 12">
            <a:extLst>
              <a:ext uri="{FF2B5EF4-FFF2-40B4-BE49-F238E27FC236}">
                <a16:creationId xmlns:a16="http://schemas.microsoft.com/office/drawing/2014/main" id="{8FBC01E2-D629-4319-B5CB-BFA461B8C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D635360-6695-4F70-A9D8-996B2E6A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6729" y="4459039"/>
            <a:ext cx="8643011" cy="551528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3600"/>
              <a:t>gigantomachy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527D2-A13B-4A13-8233-BCFC31193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6729" y="5016709"/>
            <a:ext cx="8643011" cy="457219"/>
          </a:xfrm>
        </p:spPr>
        <p:txBody>
          <a:bodyPr vert="horz" lIns="91440" tIns="91440" rIns="91440" bIns="91440" rtlCol="0">
            <a:normAutofit/>
          </a:bodyPr>
          <a:lstStyle/>
          <a:p>
            <a:pPr marL="0" indent="0" algn="ctr">
              <a:buNone/>
            </a:pPr>
            <a:r>
              <a:rPr lang="en-US" sz="1600" cap="all"/>
              <a:t>(in Greek mythology) the struggle between the gods and the giants.</a:t>
            </a:r>
          </a:p>
        </p:txBody>
      </p:sp>
      <p:pic>
        <p:nvPicPr>
          <p:cNvPr id="4" name="Picture 3" descr="Image result for gigantomachy siphnian treasury">
            <a:extLst>
              <a:ext uri="{FF2B5EF4-FFF2-40B4-BE49-F238E27FC236}">
                <a16:creationId xmlns:a16="http://schemas.microsoft.com/office/drawing/2014/main" id="{DB043916-E6D9-4461-BA97-77E4E35B33C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26" y="643992"/>
            <a:ext cx="8444422" cy="3652214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4ECDA7D-1D77-4FBF-B6EC-15D95F575858}"/>
              </a:ext>
            </a:extLst>
          </p:cNvPr>
          <p:cNvSpPr txBox="1"/>
          <p:nvPr/>
        </p:nvSpPr>
        <p:spPr>
          <a:xfrm>
            <a:off x="1873226" y="5755341"/>
            <a:ext cx="8546514" cy="37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Detail of the north frieze of the </a:t>
            </a:r>
            <a:r>
              <a:rPr lang="en-US" dirty="0" err="1"/>
              <a:t>Siphnian</a:t>
            </a:r>
            <a:r>
              <a:rPr lang="en-US" dirty="0"/>
              <a:t> Treasury</a:t>
            </a:r>
          </a:p>
        </p:txBody>
      </p:sp>
    </p:spTree>
    <p:extLst>
      <p:ext uri="{BB962C8B-B14F-4D97-AF65-F5344CB8AC3E}">
        <p14:creationId xmlns:p14="http://schemas.microsoft.com/office/powerpoint/2010/main" val="962699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9663C92-81CA-46B1-B5AE-F46DF8D7E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49D3543-8D0A-40E1-9AF0-8F6CA1B45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3DEAED4-B139-47BA-8465-055B31546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Content Placeholder 3" descr="Image result for gigantomachy altar of Zeus">
            <a:extLst>
              <a:ext uri="{FF2B5EF4-FFF2-40B4-BE49-F238E27FC236}">
                <a16:creationId xmlns:a16="http://schemas.microsoft.com/office/drawing/2014/main" id="{0C387995-5433-44CA-9C66-41F788271E83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09" r="-1" b="9838"/>
          <a:stretch/>
        </p:blipFill>
        <p:spPr bwMode="auto">
          <a:xfrm>
            <a:off x="20" y="10"/>
            <a:ext cx="12191675" cy="6857990"/>
          </a:xfrm>
          <a:prstGeom prst="rect">
            <a:avLst/>
          </a:prstGeom>
          <a:noFill/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80B6C404-E8F9-4E2B-9BB2-AD7DAEFED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30686" y="4905349"/>
            <a:ext cx="5610646" cy="1450464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6EDF9C-B688-4EB2-B522-1AFA69201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2" y="5073597"/>
            <a:ext cx="5279490" cy="112562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/>
            <a:r>
              <a:rPr lang="en-US" dirty="0"/>
              <a:t>Athena battling </a:t>
            </a:r>
            <a:r>
              <a:rPr lang="en-US" dirty="0" err="1"/>
              <a:t>Alkyoneos</a:t>
            </a:r>
            <a:r>
              <a:rPr lang="en-US" dirty="0"/>
              <a:t>, Altar of Zeus</a:t>
            </a:r>
          </a:p>
        </p:txBody>
      </p:sp>
    </p:spTree>
    <p:extLst>
      <p:ext uri="{BB962C8B-B14F-4D97-AF65-F5344CB8AC3E}">
        <p14:creationId xmlns:p14="http://schemas.microsoft.com/office/powerpoint/2010/main" val="64589023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207</Words>
  <Application>Microsoft Office PowerPoint</Application>
  <PresentationFormat>Widescreen</PresentationFormat>
  <Paragraphs>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Rockwell</vt:lpstr>
      <vt:lpstr>Gallery</vt:lpstr>
      <vt:lpstr>Greek Architectural relief</vt:lpstr>
      <vt:lpstr>pediment</vt:lpstr>
      <vt:lpstr>Temple of Aphaia</vt:lpstr>
      <vt:lpstr>PowerPoint Presentation</vt:lpstr>
      <vt:lpstr>East pediment temple of Zeus</vt:lpstr>
      <vt:lpstr>Three goddesses from the east pediment of the Parthenon</vt:lpstr>
      <vt:lpstr>Frieze</vt:lpstr>
      <vt:lpstr>gigantomachy</vt:lpstr>
      <vt:lpstr>Athena battling Alkyoneos, Altar of Zeus</vt:lpstr>
      <vt:lpstr>metope</vt:lpstr>
      <vt:lpstr>caryatid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Architectural relief</dc:title>
  <dc:creator>Chelsea Ermer</dc:creator>
  <cp:lastModifiedBy>Ermer, Chelsea -  FRH</cp:lastModifiedBy>
  <cp:revision>3</cp:revision>
  <dcterms:created xsi:type="dcterms:W3CDTF">2018-10-31T05:20:38Z</dcterms:created>
  <dcterms:modified xsi:type="dcterms:W3CDTF">2018-11-20T15:27:23Z</dcterms:modified>
</cp:coreProperties>
</file>