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2A6A-1D81-4CF4-9B1B-BFB2D8E6D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Illustrator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0E30C-8DC3-405C-A304-EED78479F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1AF93B-2422-474B-9B53-EAE910DA7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" r="5774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535586B-3445-4376-869D-EDFE88D8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" r="-1" b="6929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3" name="Picture 2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56A23CF8-5E73-46FD-93C9-0F3755DB3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39" r="12789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 Personnages en flat design">
            <a:extLst>
              <a:ext uri="{FF2B5EF4-FFF2-40B4-BE49-F238E27FC236}">
                <a16:creationId xmlns:a16="http://schemas.microsoft.com/office/drawing/2014/main" id="{31799457-A690-465B-8B68-B29D9833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9" y="321734"/>
            <a:ext cx="2905170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outdoor camping icons">
            <a:extLst>
              <a:ext uri="{FF2B5EF4-FFF2-40B4-BE49-F238E27FC236}">
                <a16:creationId xmlns:a16="http://schemas.microsoft.com/office/drawing/2014/main" id="{F877E3B6-C281-4981-B5C2-9CAD784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11" y="3631096"/>
            <a:ext cx="2968344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Minimalistic Icons in a Flat Style by Alex Serada, via Behance">
            <a:extLst>
              <a:ext uri="{FF2B5EF4-FFF2-40B4-BE49-F238E27FC236}">
                <a16:creationId xmlns:a16="http://schemas.microsoft.com/office/drawing/2014/main" id="{C24416D4-8190-4FC9-9A80-0B6864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35" y="321734"/>
            <a:ext cx="3034961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3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brary Lovers Art Auction logo by The Infrantree    eb- i love the way the design displays two things in one object. the combination of cool colors makes the design inviting to the viewer.">
            <a:extLst>
              <a:ext uri="{FF2B5EF4-FFF2-40B4-BE49-F238E27FC236}">
                <a16:creationId xmlns:a16="http://schemas.microsoft.com/office/drawing/2014/main" id="{A5420169-AE77-4051-AC26-087F795D4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r="-1" b="18403"/>
          <a:stretch/>
        </p:blipFill>
        <p:spPr bwMode="auto">
          <a:xfrm>
            <a:off x="321733" y="321733"/>
            <a:ext cx="2161630" cy="2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 drawn to this one. Don't know why. If printed on the back of a bottle, it would read backwards, though.">
            <a:extLst>
              <a:ext uri="{FF2B5EF4-FFF2-40B4-BE49-F238E27FC236}">
                <a16:creationId xmlns:a16="http://schemas.microsoft.com/office/drawing/2014/main" id="{8461B5A1-4B93-47FA-A495-BF0BF25DE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r="6" b="8335"/>
          <a:stretch/>
        </p:blipFill>
        <p:spPr bwMode="auto">
          <a:xfrm>
            <a:off x="2567183" y="321730"/>
            <a:ext cx="2161630" cy="2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 Designs to Inspire You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70B330B0-7981-4B6A-8467-8974936B9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5933"/>
          <a:stretch/>
        </p:blipFill>
        <p:spPr bwMode="auto">
          <a:xfrm>
            <a:off x="321733" y="2831251"/>
            <a:ext cx="4407080" cy="37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alo on navy stock!!!!">
            <a:extLst>
              <a:ext uri="{FF2B5EF4-FFF2-40B4-BE49-F238E27FC236}">
                <a16:creationId xmlns:a16="http://schemas.microsoft.com/office/drawing/2014/main" id="{33611696-7F7E-4C38-894C-3AB3A387B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 r="1" b="6340"/>
          <a:stretch/>
        </p:blipFill>
        <p:spPr bwMode="auto">
          <a:xfrm>
            <a:off x="4812633" y="321733"/>
            <a:ext cx="70576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7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D5BE46D-0A49-4050-A19D-80A5DFB3E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068508-84C4-4456-85E5-720A3F94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REI by Orlin Culture Shop">
            <a:extLst>
              <a:ext uri="{FF2B5EF4-FFF2-40B4-BE49-F238E27FC236}">
                <a16:creationId xmlns:a16="http://schemas.microsoft.com/office/drawing/2014/main" id="{E8F49FEB-C84D-4FE6-8775-7322367A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r="1" b="13367"/>
          <a:stretch/>
        </p:blipFill>
        <p:spPr bwMode="auto">
          <a:xfrm>
            <a:off x="807041" y="806357"/>
            <a:ext cx="6245352" cy="49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8497AB-D96C-46D7-8FC4-AF3A980D1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913D4B-219A-4FA0-B8D4-870CC0467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llustration of the Manhattan Bridge in adobe illustrator CC / Project By  / Remko Heemskerk / Haarlem, Netherlands">
            <a:extLst>
              <a:ext uri="{FF2B5EF4-FFF2-40B4-BE49-F238E27FC236}">
                <a16:creationId xmlns:a16="http://schemas.microsoft.com/office/drawing/2014/main" id="{706A5A68-291E-4156-BF46-70B7462BC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81"/>
          <a:stretch/>
        </p:blipFill>
        <p:spPr bwMode="auto">
          <a:xfrm>
            <a:off x="8190097" y="970949"/>
            <a:ext cx="3041566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ika Favre - OdyssÃ©e series for Kuoni France travel brochure 2016  &quot;breaks&quot; â¢ un-kitchy, classic art poster style Ã  la Art Deco &amp; Bagel cocktail â¢ french graphic illustrator â¢ official site: http://malikafavre.com">
            <a:extLst>
              <a:ext uri="{FF2B5EF4-FFF2-40B4-BE49-F238E27FC236}">
                <a16:creationId xmlns:a16="http://schemas.microsoft.com/office/drawing/2014/main" id="{73137BBA-FFB7-43F0-A36F-6765FD1D1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9" r="1" b="1"/>
          <a:stretch/>
        </p:blipFill>
        <p:spPr bwMode="auto">
          <a:xfrm>
            <a:off x="321724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Gorges du Verdon - Illustration by Cruschiform for the book collection Douce France.">
            <a:extLst>
              <a:ext uri="{FF2B5EF4-FFF2-40B4-BE49-F238E27FC236}">
                <a16:creationId xmlns:a16="http://schemas.microsoft.com/office/drawing/2014/main" id="{A2AD3A23-23A2-47DC-9984-C3CF439CD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r="-2" b="351"/>
          <a:stretch/>
        </p:blipFill>
        <p:spPr bwMode="auto">
          <a:xfrm>
            <a:off x="6141728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lf-portrait in Adobe Illustrator on Behance">
            <a:extLst>
              <a:ext uri="{FF2B5EF4-FFF2-40B4-BE49-F238E27FC236}">
                <a16:creationId xmlns:a16="http://schemas.microsoft.com/office/drawing/2014/main" id="{D6777F67-DC92-4406-9E1B-7BB28EDDD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r="-1" b="17123"/>
          <a:stretch/>
        </p:blipFill>
        <p:spPr bwMode="auto">
          <a:xfrm>
            <a:off x="321724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rtwork of Leonardo DiCaprio from the movie &quot;Shutter Island&quot; done in a vintage book illustration style. I did for a confidential client.  For reference, I looked at spot illustrations from Hardy Boys books and a Boy Scout guidebook from the 1950s.  I used a publicity shot from the movie studio for reference.  I planned out the artwork in Photoshop and finalized it in Adobe Illustrator (CS4).">
            <a:extLst>
              <a:ext uri="{FF2B5EF4-FFF2-40B4-BE49-F238E27FC236}">
                <a16:creationId xmlns:a16="http://schemas.microsoft.com/office/drawing/2014/main" id="{2AA5896A-1810-420F-8E2B-D8250344F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 r="-2" b="20102"/>
          <a:stretch/>
        </p:blipFill>
        <p:spPr bwMode="auto">
          <a:xfrm>
            <a:off x="6141728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obe illustrator portrait tutorials">
            <a:extLst>
              <a:ext uri="{FF2B5EF4-FFF2-40B4-BE49-F238E27FC236}">
                <a16:creationId xmlns:a16="http://schemas.microsoft.com/office/drawing/2014/main" id="{941E1459-CEEE-439E-8D37-5135A0AA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b="1384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ick the icon in the top right to enlarge the image">
            <a:extLst>
              <a:ext uri="{FF2B5EF4-FFF2-40B4-BE49-F238E27FC236}">
                <a16:creationId xmlns:a16="http://schemas.microsoft.com/office/drawing/2014/main" id="{6FA6BDD6-CAEC-4391-ACE7-B7D1B70E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ow to Create a Geometric, WPAP Vector Portrait in Adobe Illustrator - Tuts+ Design &amp; Illustration Tutorial">
            <a:extLst>
              <a:ext uri="{FF2B5EF4-FFF2-40B4-BE49-F238E27FC236}">
                <a16:creationId xmlns:a16="http://schemas.microsoft.com/office/drawing/2014/main" id="{80B28BB2-27BB-4181-A522-022769346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" r="-1" b="-1"/>
          <a:stretch/>
        </p:blipFill>
        <p:spPr bwMode="auto">
          <a:xfrm>
            <a:off x="321734" y="321732"/>
            <a:ext cx="3084025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e've seen some wonderful examples in how to create vector art and this latest project from designer Hope Little is a marvel of geometric patterns.">
            <a:extLst>
              <a:ext uri="{FF2B5EF4-FFF2-40B4-BE49-F238E27FC236}">
                <a16:creationId xmlns:a16="http://schemas.microsoft.com/office/drawing/2014/main" id="{6C522F70-F464-4075-A42E-C8FA0E3CD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5292"/>
          <a:stretch/>
        </p:blipFill>
        <p:spPr bwMode="auto">
          <a:xfrm>
            <a:off x="321734" y="3469102"/>
            <a:ext cx="3084025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igital art  photoshop illustration #polygon #polygonal #low poly portrait geometric">
            <a:extLst>
              <a:ext uri="{FF2B5EF4-FFF2-40B4-BE49-F238E27FC236}">
                <a16:creationId xmlns:a16="http://schemas.microsoft.com/office/drawing/2014/main" id="{0C65E324-2CE3-4A4E-A6C2-00738B48D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5"/>
          <a:stretch/>
        </p:blipFill>
        <p:spPr bwMode="auto">
          <a:xfrm>
            <a:off x="3490161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e've seen some wonderful examples in how to create vector art and this latest project from designer Hope Little is a marvel of geometric patterns.">
            <a:extLst>
              <a:ext uri="{FF2B5EF4-FFF2-40B4-BE49-F238E27FC236}">
                <a16:creationId xmlns:a16="http://schemas.microsoft.com/office/drawing/2014/main" id="{417D2E1F-96D4-4A57-83C5-2C88A6768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13633" b="-2"/>
          <a:stretch/>
        </p:blipFill>
        <p:spPr bwMode="auto">
          <a:xfrm>
            <a:off x="7718889" y="321732"/>
            <a:ext cx="4151376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9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KNG Studios Â» Bon Iver Poster">
            <a:extLst>
              <a:ext uri="{FF2B5EF4-FFF2-40B4-BE49-F238E27FC236}">
                <a16:creationId xmlns:a16="http://schemas.microsoft.com/office/drawing/2014/main" id="{814953F3-B80C-4337-B9D1-94B4A16AB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4463" b="-1"/>
          <a:stretch/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ain edit Â· DKNG Studios">
            <a:extLst>
              <a:ext uri="{FF2B5EF4-FFF2-40B4-BE49-F238E27FC236}">
                <a16:creationId xmlns:a16="http://schemas.microsoft.com/office/drawing/2014/main" id="{D730DF7C-1F53-408A-AAE1-2F357CD37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12031" b="-3"/>
          <a:stretch/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ave Matthews Band poster by DKNG">
            <a:extLst>
              <a:ext uri="{FF2B5EF4-FFF2-40B4-BE49-F238E27FC236}">
                <a16:creationId xmlns:a16="http://schemas.microsoft.com/office/drawing/2014/main" id="{5BC85793-A400-4769-BBFF-E33C76B46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412" b="-1"/>
          <a:stretch/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F1DFD-0F26-46B3-820A-8648643778FF}"/>
              </a:ext>
            </a:extLst>
          </p:cNvPr>
          <p:cNvSpPr txBox="1"/>
          <p:nvPr/>
        </p:nvSpPr>
        <p:spPr>
          <a:xfrm>
            <a:off x="3167672" y="130345"/>
            <a:ext cx="569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elloHarley" panose="02000603000000000000" pitchFamily="2" charset="0"/>
                <a:ea typeface="HelloHarley" panose="02000603000000000000" pitchFamily="2" charset="0"/>
              </a:rPr>
              <a:t>DKNG Studios</a:t>
            </a:r>
          </a:p>
        </p:txBody>
      </p:sp>
    </p:spTree>
    <p:extLst>
      <p:ext uri="{BB962C8B-B14F-4D97-AF65-F5344CB8AC3E}">
        <p14:creationId xmlns:p14="http://schemas.microsoft.com/office/powerpoint/2010/main" val="10609297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</TotalTime>
  <Words>3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HelloHarley</vt:lpstr>
      <vt:lpstr>Parcel</vt:lpstr>
      <vt:lpstr>Illustrator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Illustrator</dc:title>
  <dc:creator>Ermer, Chelsea -  FRH</dc:creator>
  <cp:lastModifiedBy>Ermer, Chelsea -  FRH</cp:lastModifiedBy>
  <cp:revision>3</cp:revision>
  <dcterms:created xsi:type="dcterms:W3CDTF">2018-09-17T22:33:24Z</dcterms:created>
  <dcterms:modified xsi:type="dcterms:W3CDTF">2018-09-17T22:54:29Z</dcterms:modified>
</cp:coreProperties>
</file>