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8" r:id="rId4"/>
    <p:sldId id="259" r:id="rId5"/>
    <p:sldId id="261" r:id="rId6"/>
    <p:sldId id="257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Inner vs. Outer 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Who are you to the world? What do you keep inside, hidden from everyone else?</a:t>
            </a:r>
          </a:p>
        </p:txBody>
      </p:sp>
    </p:spTree>
    <p:extLst>
      <p:ext uri="{BB962C8B-B14F-4D97-AF65-F5344CB8AC3E}">
        <p14:creationId xmlns:p14="http://schemas.microsoft.com/office/powerpoint/2010/main" val="393560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ALIE FOS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3" y="-76244"/>
            <a:ext cx="4938920" cy="69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 like this word art because it goes from written words to a humans head. (even though i cannot read the words)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3" y="0"/>
            <a:ext cx="453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8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nny Robertson- Embroidered Metropolis. ((Each original print is composed of two portraits, one color and one black and white, that have been cut and sewn together by hand.)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66" y="-608"/>
            <a:ext cx="4438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nrietta Harris - BOOOOOOOM! - CREATE * INSPIRE * COMMUNITY * ART * DESIGN * MUSIC * FILM * PHOTO * PROJECTS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90" y="-608"/>
            <a:ext cx="5141385" cy="68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9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PG Female Character Portraits : Photo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0"/>
            <a:ext cx="4273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0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ikos Gyftakis. This is probably my face when Im irritated tbh. SUPER COOL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03" y="0"/>
            <a:ext cx="414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riday Favourites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07" y="252412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hoto-sculpture : Brno Del Zou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8278" cy="51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aatchi Art Artist Juan Gallego; Painting, &quot;Selfportrait&quot; #art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12" y="1888228"/>
            <a:ext cx="3989070" cy="49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llages by Pablo Thecuadro | http://inagblog.com/2015/12/pablo-thecuadro/ | #collage #art #photography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82" y="0"/>
            <a:ext cx="472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8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“Paper Surgery” by  Stephen Shanabrook and Veronika Georgieva. It is created by folding a picture to make a distorted portrait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566737"/>
            <a:ext cx="4953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2009 | UN Copenhagen Climate Change conference, has released an advertising campaign featuring spliced portraits collated by photographer John Clang. Print advertisements and a stop motion short film convey the message: “6.8 billion people. One Voice.&quot;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43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5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enya Vyguzov The Power of Collage inspiration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etail of an Erik Thor Sandberg painting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07" y="866775"/>
            <a:ext cx="51435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7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lores Orridge Naskrent  Art is my passion and I am a multi medium artist, high school art teacher and entrepreneur. My business is deloresart and can be found at deloresart.ca. Check it out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7" y="138113"/>
            <a:ext cx="53721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he French and Senegalese visual artist challenges notions of race and gender through her collage and masked portrait series.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2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ehinde Wiley- we just studied this artist with my 8th grade class! Scholastic Arts Magazine has a great article on him and portraiture today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3" y="135834"/>
            <a:ext cx="5057140" cy="65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Kehinde Wiley make such MAGNIFICENT paintings - they're HUGE and the patterned backgrounds are amazing!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4" y="135833"/>
            <a:ext cx="5277015" cy="65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153" y="135833"/>
            <a:ext cx="4974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Kehinde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Wiley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7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do artists make self portraits?</a:t>
            </a:r>
          </a:p>
        </p:txBody>
      </p:sp>
    </p:spTree>
    <p:extLst>
      <p:ext uri="{BB962C8B-B14F-4D97-AF65-F5344CB8AC3E}">
        <p14:creationId xmlns:p14="http://schemas.microsoft.com/office/powerpoint/2010/main" val="197096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an gogh self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0"/>
            <a:ext cx="564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381" y="6133308"/>
            <a:ext cx="5091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</a:rPr>
              <a:t>Vincent Willem van Gogh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94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amous self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37" y="0"/>
            <a:ext cx="10281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014039"/>
            <a:ext cx="12191999" cy="70788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Francisco José de Goya y Lucientes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mous self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54" y="0"/>
            <a:ext cx="4994620" cy="68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15198" y="2146490"/>
            <a:ext cx="49045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Louis-Léopold </a:t>
            </a:r>
            <a:r>
              <a:rPr lang="en-US" sz="5400" b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Boilly</a:t>
            </a:r>
            <a:endParaRPr lang="en-US" sz="5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5" r="5361"/>
          <a:stretch/>
        </p:blipFill>
        <p:spPr>
          <a:xfrm>
            <a:off x="1722782" y="19050"/>
            <a:ext cx="8454887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7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‘THIS IS NOW’ Exhibition  Poste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1" y="0"/>
            <a:ext cx="4800601" cy="68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 found this collage piece of Usain Bolt and thought it was an interesting portrayal of the human cheetah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0" y="4149"/>
            <a:ext cx="472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s giclee print offers beautiful color accuracy on a high-quality paper or canvas according to your specification of size and format above. Giclee (French for to spray) is a printing process where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3" y="516835"/>
            <a:ext cx="30581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ick to enlarge image silvia pelissero a.k.a. agnes cecile 1[4].jpg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8450"/>
          <a:stretch/>
        </p:blipFill>
        <p:spPr bwMode="auto">
          <a:xfrm>
            <a:off x="8726776" y="636105"/>
            <a:ext cx="3190098" cy="527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xed It V // by Henrietta Harris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28" y="300244"/>
            <a:ext cx="4736712" cy="59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D cover by Antonio Colomboni. Love the idea of combining illustration and image via collage. Striking colours to catch viewer's eye.: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e are enjoying the (UN) Bonded Project of collages by Marcelo Monreal, mainly because we too get a little bored of the typical fashion shoot. These a...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97" y="74295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073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28</TotalTime>
  <Words>44</Words>
  <Application>Microsoft Office PowerPoint</Application>
  <PresentationFormat>Widescreen</PresentationFormat>
  <Paragraphs>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 2</vt:lpstr>
      <vt:lpstr>Frame</vt:lpstr>
      <vt:lpstr>Inner vs. Outer 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Inner vs. Outer Self</dc:title>
  <dc:creator>Chelsea Ermer</dc:creator>
  <cp:lastModifiedBy>Chelsea Ermer</cp:lastModifiedBy>
  <cp:revision>4</cp:revision>
  <dcterms:created xsi:type="dcterms:W3CDTF">2017-03-28T06:03:41Z</dcterms:created>
  <dcterms:modified xsi:type="dcterms:W3CDTF">2017-03-28T06:32:31Z</dcterms:modified>
</cp:coreProperties>
</file>