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CC00"/>
    <a:srgbClr val="0000FF"/>
    <a:srgbClr val="FF33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4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662A-84BB-4D4A-B578-D10632CC57C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9835-1AB3-43EB-AD67-B12591EB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662A-84BB-4D4A-B578-D10632CC57C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9835-1AB3-43EB-AD67-B12591EB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1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662A-84BB-4D4A-B578-D10632CC57C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9835-1AB3-43EB-AD67-B12591EB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3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662A-84BB-4D4A-B578-D10632CC57C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9835-1AB3-43EB-AD67-B12591EB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9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662A-84BB-4D4A-B578-D10632CC57C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9835-1AB3-43EB-AD67-B12591EB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4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662A-84BB-4D4A-B578-D10632CC57C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9835-1AB3-43EB-AD67-B12591EB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5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662A-84BB-4D4A-B578-D10632CC57C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9835-1AB3-43EB-AD67-B12591EB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5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662A-84BB-4D4A-B578-D10632CC57C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9835-1AB3-43EB-AD67-B12591EB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0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662A-84BB-4D4A-B578-D10632CC57C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9835-1AB3-43EB-AD67-B12591EB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2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662A-84BB-4D4A-B578-D10632CC57C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9835-1AB3-43EB-AD67-B12591EB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662A-84BB-4D4A-B578-D10632CC57C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9835-1AB3-43EB-AD67-B12591EB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5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2662A-84BB-4D4A-B578-D10632CC57CE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59835-1AB3-43EB-AD67-B12591EB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9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LEFT – RIGHT CONFLICT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Look at the chart and say the </a:t>
            </a:r>
            <a:r>
              <a:rPr lang="en-US" sz="2800" b="1" u="sng" dirty="0" smtClean="0">
                <a:solidFill>
                  <a:srgbClr val="FF0000"/>
                </a:solidFill>
              </a:rPr>
              <a:t>COLOR</a:t>
            </a:r>
            <a:r>
              <a:rPr lang="en-US" sz="2800" b="1" u="sng" dirty="0" smtClean="0"/>
              <a:t> </a:t>
            </a:r>
            <a:r>
              <a:rPr lang="en-US" sz="2800" b="1" dirty="0" smtClean="0"/>
              <a:t>not the word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2057400" cy="6858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YELLOW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52400" y="1371600"/>
            <a:ext cx="8839200" cy="52578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BLACK</a:t>
            </a:r>
            <a:r>
              <a:rPr lang="en-US" sz="4000" b="1" dirty="0" smtClean="0"/>
              <a:t> 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6"/>
                </a:solidFill>
              </a:rPr>
              <a:t>PURPLE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ORANGE 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3399"/>
                </a:solidFill>
              </a:rPr>
              <a:t>BLUE</a:t>
            </a:r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 b="1" dirty="0" smtClean="0"/>
              <a:t>GREEN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C000"/>
                </a:solidFill>
              </a:rPr>
              <a:t>RED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Your </a:t>
            </a:r>
            <a:r>
              <a:rPr lang="en-US" sz="2000" b="1" u="sng" dirty="0" smtClean="0"/>
              <a:t>right brain </a:t>
            </a:r>
            <a:r>
              <a:rPr lang="en-US" sz="2000" b="1" dirty="0" smtClean="0"/>
              <a:t>tries to </a:t>
            </a:r>
            <a:r>
              <a:rPr lang="en-US" sz="2000" b="1" u="sng" dirty="0" smtClean="0"/>
              <a:t>say the color </a:t>
            </a:r>
            <a:r>
              <a:rPr lang="en-US" sz="2000" b="1" dirty="0" smtClean="0"/>
              <a:t>but your </a:t>
            </a:r>
            <a:r>
              <a:rPr lang="en-US" sz="2000" b="1" u="sng" dirty="0" smtClean="0"/>
              <a:t>left brain </a:t>
            </a:r>
            <a:r>
              <a:rPr lang="en-US" sz="2000" b="1" dirty="0" smtClean="0"/>
              <a:t>tries </a:t>
            </a:r>
            <a:r>
              <a:rPr lang="en-US" sz="2000" b="1" u="sng" dirty="0" smtClean="0"/>
              <a:t>to say the word color</a:t>
            </a:r>
            <a:endParaRPr lang="en-US" sz="2000" b="1" u="sng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2209800" y="838200"/>
            <a:ext cx="6781800" cy="7921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9933FF"/>
                </a:solidFill>
              </a:rPr>
              <a:t>         BLUE               </a:t>
            </a:r>
            <a:r>
              <a:rPr lang="en-US" sz="4000" dirty="0" smtClean="0">
                <a:solidFill>
                  <a:srgbClr val="FF3399"/>
                </a:solidFill>
              </a:rPr>
              <a:t>PURPLE</a:t>
            </a:r>
            <a:endParaRPr lang="en-US" sz="4000" dirty="0">
              <a:solidFill>
                <a:srgbClr val="FF3399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3276600" y="1524000"/>
            <a:ext cx="5105400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RED</a:t>
            </a:r>
            <a:r>
              <a:rPr lang="en-US" sz="4000" b="1" dirty="0" smtClean="0"/>
              <a:t>                WHITE</a:t>
            </a:r>
          </a:p>
          <a:p>
            <a:pPr marL="0" indent="0">
              <a:buNone/>
            </a:pPr>
            <a:r>
              <a:rPr lang="en-US" sz="4000" b="1" dirty="0" smtClean="0"/>
              <a:t>YELLOW		</a:t>
            </a:r>
            <a:r>
              <a:rPr lang="en-US" sz="4000" b="1" dirty="0" smtClean="0">
                <a:solidFill>
                  <a:srgbClr val="0000FF"/>
                </a:solidFill>
              </a:rPr>
              <a:t>GREEN 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PINK </a:t>
            </a:r>
            <a:r>
              <a:rPr lang="en-US" sz="4000" b="1" dirty="0" smtClean="0"/>
              <a:t>               BLUE </a:t>
            </a:r>
            <a:r>
              <a:rPr lang="en-US" sz="4000" b="1" dirty="0" smtClean="0">
                <a:solidFill>
                  <a:srgbClr val="FF0000"/>
                </a:solidFill>
              </a:rPr>
              <a:t>VIOLET </a:t>
            </a:r>
            <a:r>
              <a:rPr lang="en-US" sz="4000" b="1" dirty="0" smtClean="0"/>
              <a:t>           </a:t>
            </a:r>
            <a:r>
              <a:rPr lang="en-US" sz="4000" b="1" dirty="0" smtClean="0">
                <a:solidFill>
                  <a:srgbClr val="9933FF"/>
                </a:solidFill>
              </a:rPr>
              <a:t>BLACK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CC00"/>
                </a:solidFill>
              </a:rPr>
              <a:t>BLACK</a:t>
            </a:r>
            <a:r>
              <a:rPr lang="en-US" sz="4000" b="1" dirty="0" smtClean="0"/>
              <a:t>		</a:t>
            </a:r>
            <a:r>
              <a:rPr lang="en-US" sz="4000" b="1" dirty="0" smtClean="0">
                <a:solidFill>
                  <a:srgbClr val="FF0000"/>
                </a:solidFill>
              </a:rPr>
              <a:t>  PINK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3399"/>
                </a:solidFill>
              </a:rPr>
              <a:t>ORANGE  </a:t>
            </a:r>
            <a:r>
              <a:rPr lang="en-US" sz="4000" b="1" dirty="0" smtClean="0"/>
              <a:t>        </a:t>
            </a:r>
            <a:r>
              <a:rPr lang="en-US" sz="4000" b="1" dirty="0" smtClean="0">
                <a:solidFill>
                  <a:srgbClr val="FFCC00"/>
                </a:solidFill>
              </a:rPr>
              <a:t>YELLOW</a:t>
            </a:r>
            <a:endParaRPr lang="en-US" sz="4000" b="1" dirty="0">
              <a:solidFill>
                <a:srgbClr val="FFCC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11506197" y="3200400"/>
            <a:ext cx="609602" cy="92333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395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36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Office Theme</vt:lpstr>
      <vt:lpstr>LEFT – RIGHT CONFLICT Look at the chart and say the COLOR not the word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Ermer, Chelsea -  FRH</cp:lastModifiedBy>
  <cp:revision>9</cp:revision>
  <dcterms:created xsi:type="dcterms:W3CDTF">2013-01-31T16:28:47Z</dcterms:created>
  <dcterms:modified xsi:type="dcterms:W3CDTF">2015-09-22T12:48:14Z</dcterms:modified>
</cp:coreProperties>
</file>