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3247B-BD98-4C1E-A8EC-9089B62AC121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69AA1-21E5-4FFA-8A8F-623BA1FD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38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1D03-064E-42AE-81B5-8749FF7D68C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8A37-8B7C-40F8-AE5B-7A8F1B09F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1D03-064E-42AE-81B5-8749FF7D68C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8A37-8B7C-40F8-AE5B-7A8F1B09F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1D03-064E-42AE-81B5-8749FF7D68C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8A37-8B7C-40F8-AE5B-7A8F1B09F606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1D03-064E-42AE-81B5-8749FF7D68C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8A37-8B7C-40F8-AE5B-7A8F1B09F6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1D03-064E-42AE-81B5-8749FF7D68C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8A37-8B7C-40F8-AE5B-7A8F1B09F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1D03-064E-42AE-81B5-8749FF7D68C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8A37-8B7C-40F8-AE5B-7A8F1B09F6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1D03-064E-42AE-81B5-8749FF7D68C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8A37-8B7C-40F8-AE5B-7A8F1B09F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1D03-064E-42AE-81B5-8749FF7D68C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8A37-8B7C-40F8-AE5B-7A8F1B09F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1D03-064E-42AE-81B5-8749FF7D68C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8A37-8B7C-40F8-AE5B-7A8F1B09F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1D03-064E-42AE-81B5-8749FF7D68C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8A37-8B7C-40F8-AE5B-7A8F1B09F606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1D03-064E-42AE-81B5-8749FF7D68C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8A37-8B7C-40F8-AE5B-7A8F1B09F60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A91D03-064E-42AE-81B5-8749FF7D68C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D668A37-8B7C-40F8-AE5B-7A8F1B09F60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76200"/>
            <a:ext cx="7772400" cy="124670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Negative Space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1473200"/>
          </a:xfrm>
        </p:spPr>
        <p:txBody>
          <a:bodyPr>
            <a:noAutofit/>
          </a:bodyPr>
          <a:lstStyle/>
          <a:p>
            <a:r>
              <a:rPr lang="en-US" sz="3600" b="1" i="1" dirty="0"/>
              <a:t>Negative space</a:t>
            </a:r>
            <a:r>
              <a:rPr lang="en-US" sz="3600" dirty="0"/>
              <a:t> is the area of an image not occupied by shapes or forms. </a:t>
            </a:r>
            <a:endParaRPr lang="en-US" sz="3600" dirty="0" smtClean="0"/>
          </a:p>
          <a:p>
            <a:r>
              <a:rPr lang="en-US" sz="3600" b="1" dirty="0"/>
              <a:t>negative space</a:t>
            </a:r>
            <a:r>
              <a:rPr lang="en-US" sz="3600" dirty="0"/>
              <a:t> helps to </a:t>
            </a:r>
            <a:r>
              <a:rPr lang="en-US" sz="3600" b="1" dirty="0"/>
              <a:t>define</a:t>
            </a:r>
            <a:r>
              <a:rPr lang="en-US" sz="3600" dirty="0"/>
              <a:t> the boundaries of positive </a:t>
            </a:r>
            <a:r>
              <a:rPr lang="en-US" sz="3600" b="1" dirty="0"/>
              <a:t>space</a:t>
            </a:r>
            <a:r>
              <a:rPr lang="en-US" sz="3600" dirty="0"/>
              <a:t> and brings balance to a composition.</a:t>
            </a:r>
          </a:p>
        </p:txBody>
      </p:sp>
    </p:spTree>
    <p:extLst>
      <p:ext uri="{BB962C8B-B14F-4D97-AF65-F5344CB8AC3E}">
        <p14:creationId xmlns:p14="http://schemas.microsoft.com/office/powerpoint/2010/main" val="349137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rawing into the the negative shape behind the hand.  This will be a great example for a project. Consider planning this as a learning opportunit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76200"/>
            <a:ext cx="6204857" cy="1024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73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THE OTHER ART ONE: NEGATIVE SPACE DRA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03" y="457200"/>
            <a:ext cx="8414297" cy="596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3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Negative Space | Draw Draw Dr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-304803"/>
            <a:ext cx="7162800" cy="716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85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leaver Nagative Space Logo Design 3 22 Clever Negative Space Logo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-838200"/>
            <a:ext cx="5619750" cy="813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01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The Gestalt principle of foreground/background is interesting in this photo. It's of people having conversation over tea. Clever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-250371"/>
            <a:ext cx="5715000" cy="735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295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una raccolta di loghi dal design all’apparenza semplice e minimale, ma che incorporano messaggi non visibili immediatamente. I significati nascosti danno un valore aggiunto al logo, e fanno sì che rimanga maggiormente impresso nella mente di chi li osse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381000"/>
            <a:ext cx="9745088" cy="605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776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</TotalTime>
  <Words>34</Words>
  <Application>Microsoft Office PowerPoint</Application>
  <PresentationFormat>On-screen Show (4:3)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Candara</vt:lpstr>
      <vt:lpstr>Symbol</vt:lpstr>
      <vt:lpstr>Waveform</vt:lpstr>
      <vt:lpstr>Negative Space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Negative Space</dc:title>
  <dc:creator>m</dc:creator>
  <cp:lastModifiedBy>Ermer, Chelsea -  FRH</cp:lastModifiedBy>
  <cp:revision>5</cp:revision>
  <cp:lastPrinted>2014-09-29T17:56:23Z</cp:lastPrinted>
  <dcterms:created xsi:type="dcterms:W3CDTF">2014-09-16T13:57:04Z</dcterms:created>
  <dcterms:modified xsi:type="dcterms:W3CDTF">2015-09-22T15:26:30Z</dcterms:modified>
</cp:coreProperties>
</file>