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king tape/contact paper on toothy watercolor paper. Perhaps a link in to astronomy/planetary stud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" y="-290172"/>
            <a:ext cx="3463388" cy="78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FV7d8Gp0Wq4/Ut7NP6qLkeI/AAAAAAAACec/dOHBCQQ55jw/s1600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7" y="1291561"/>
            <a:ext cx="7236915" cy="52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acteristics:  White out letter, ( I used Cooper Black as our font)                          Background filled in with various Zentangl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3" y="631065"/>
            <a:ext cx="4266127" cy="64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itive Negative Spac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80" y="0"/>
            <a:ext cx="4658578" cy="64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ke contour drawings 5th grade  Variety of subjects to choose from  4 small different areas of 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8" y="767366"/>
            <a:ext cx="5535383" cy="57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77/dd/82/77dd82a3369a9d289a074f985bccef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5" y="-5566"/>
            <a:ext cx="5124764" cy="68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2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piration: make tree block print, paint within? This one is: Linden Tree ACEO - pastel colors - 2.5 x 3.5 inches. $5.00, via Ets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-14042"/>
            <a:ext cx="5465841" cy="68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lazrus.files.wordpress.com/2013/01/negative-space-drawing-bicyc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5" y="1474713"/>
            <a:ext cx="6941714" cy="50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0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Negative Space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Space</dc:title>
  <dc:creator>Chelsea Ermer</dc:creator>
  <cp:lastModifiedBy>Ermer, Chelsea -  FRH</cp:lastModifiedBy>
  <cp:revision>4</cp:revision>
  <dcterms:created xsi:type="dcterms:W3CDTF">2015-02-05T02:23:51Z</dcterms:created>
  <dcterms:modified xsi:type="dcterms:W3CDTF">2015-09-22T15:27:16Z</dcterms:modified>
</cp:coreProperties>
</file>