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67" r:id="rId3"/>
    <p:sldId id="266" r:id="rId4"/>
    <p:sldId id="268" r:id="rId5"/>
    <p:sldId id="270" r:id="rId6"/>
    <p:sldId id="271" r:id="rId7"/>
    <p:sldId id="272" r:id="rId8"/>
    <p:sldId id="269" r:id="rId9"/>
    <p:sldId id="257" r:id="rId10"/>
    <p:sldId id="273" r:id="rId11"/>
    <p:sldId id="259" r:id="rId12"/>
    <p:sldId id="260" r:id="rId13"/>
    <p:sldId id="261" r:id="rId14"/>
    <p:sldId id="262" r:id="rId15"/>
    <p:sldId id="263" r:id="rId16"/>
    <p:sldId id="274" r:id="rId17"/>
    <p:sldId id="26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60" d="100"/>
          <a:sy n="60" d="100"/>
        </p:scale>
        <p:origin x="9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28D10-4628-426A-AE0F-FDBA24B782AD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2C0B0-7589-4021-B103-D556D1867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8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2C0B0-7589-4021-B103-D556D1867E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1F4328E-7A6B-442D-99B6-5BD0DD77B132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CAE2-1750-477A-9B23-248311F708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113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28E-7A6B-442D-99B6-5BD0DD77B132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CAE2-1750-477A-9B23-248311F7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28E-7A6B-442D-99B6-5BD0DD77B132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CAE2-1750-477A-9B23-248311F708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2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28E-7A6B-442D-99B6-5BD0DD77B132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CAE2-1750-477A-9B23-248311F7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8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28E-7A6B-442D-99B6-5BD0DD77B132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CAE2-1750-477A-9B23-248311F70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4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28E-7A6B-442D-99B6-5BD0DD77B132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CAE2-1750-477A-9B23-248311F7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28E-7A6B-442D-99B6-5BD0DD77B132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CAE2-1750-477A-9B23-248311F7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5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28E-7A6B-442D-99B6-5BD0DD77B132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CAE2-1750-477A-9B23-248311F7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7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28E-7A6B-442D-99B6-5BD0DD77B132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CAE2-1750-477A-9B23-248311F7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2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28E-7A6B-442D-99B6-5BD0DD77B132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CAE2-1750-477A-9B23-248311F70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9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28E-7A6B-442D-99B6-5BD0DD77B132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DCAE2-1750-477A-9B23-248311F708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31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1F4328E-7A6B-442D-99B6-5BD0DD77B132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CADCAE2-1750-477A-9B23-248311F708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471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734560"/>
            <a:ext cx="4013200" cy="2123440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Notan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629" y="5105400"/>
            <a:ext cx="2477571" cy="11430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The play and placement of light and dark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digifotobook.files.wordpress.com/2011/12/2_notan1_symme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216"/>
            <a:ext cx="5705122" cy="432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5.deviantart.net/74a0/i/2011/136/b/0/the_dark_side_of_notan_by_hellboundvengeance-d3ggr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80" y="990600"/>
            <a:ext cx="928517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2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:\FRHArt\DESIGN\Notan\Notan Student Examples\Notan designs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381000"/>
            <a:ext cx="7934725" cy="595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03.deviantart.net/fs71/PRE/i/2011/073/7/d/jungle_notan_by_projectstar-d3blwq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655735" cy="66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2.staticflickr.com/2/1379/4594980367_378c81932c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RjNHHE2aaSk/UlQnjnavGNI/AAAAAAAAAak/YoX-WZeFbyE/s1600/Notan_1_by_gderaniday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42874"/>
            <a:ext cx="6562725" cy="65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c04.deviantart.net/fs70/i/2011/349/7/6/notan_electric_power_symmetry_by_storm_torrent-d4j6vd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4" y="155574"/>
            <a:ext cx="7616174" cy="63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6665" r="3334" b="5556"/>
          <a:stretch/>
        </p:blipFill>
        <p:spPr>
          <a:xfrm>
            <a:off x="1524000" y="457200"/>
            <a:ext cx="6248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he-happy-house.com/portfolio/other/not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058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Generally where do people lose points?</a:t>
            </a:r>
          </a:p>
          <a:p>
            <a:pPr lvl="1"/>
            <a:r>
              <a:rPr lang="en-US" sz="2000" dirty="0" smtClean="0"/>
              <a:t>Design or craftsmanship</a:t>
            </a:r>
          </a:p>
          <a:p>
            <a:pPr lvl="1"/>
            <a:r>
              <a:rPr lang="en-US" sz="2000" dirty="0" smtClean="0"/>
              <a:t>Design: too much back space, too simple, or not enough pieces flipping back in</a:t>
            </a:r>
          </a:p>
          <a:p>
            <a:r>
              <a:rPr lang="en-US" sz="2800" dirty="0" smtClean="0"/>
              <a:t>What are my objectives?</a:t>
            </a:r>
          </a:p>
          <a:p>
            <a:pPr lvl="1"/>
            <a:r>
              <a:rPr lang="en-US" sz="2000" dirty="0" smtClean="0"/>
              <a:t>Balance and design</a:t>
            </a:r>
          </a:p>
          <a:p>
            <a:pPr lvl="1"/>
            <a:r>
              <a:rPr lang="en-US" sz="2000" dirty="0" smtClean="0"/>
              <a:t>Refer to rubric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1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start Planning?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Divide your square into sections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Freehand</a:t>
            </a:r>
          </a:p>
          <a:p>
            <a:pPr marL="630936" lvl="1" indent="-457200"/>
            <a:r>
              <a:rPr lang="en-US" sz="1800" dirty="0" smtClean="0"/>
              <a:t>Stay on the same edge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Enhance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Lightly shade in the background to better understand your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Clump all “lines” into </a:t>
            </a:r>
            <a:r>
              <a:rPr lang="en-US" sz="2400" smtClean="0"/>
              <a:t>a shape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133600"/>
            <a:ext cx="85539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COMPOSITION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6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Composition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the arrangement and placement of objects within the frame.</a:t>
            </a:r>
          </a:p>
          <a:p>
            <a:endParaRPr lang="en-US" sz="3600" dirty="0" smtClean="0"/>
          </a:p>
          <a:p>
            <a:r>
              <a:rPr lang="en-US" sz="3600" dirty="0" smtClean="0"/>
              <a:t>What do I mean when I say frame?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69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Frame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71270" y="2743200"/>
            <a:ext cx="4023360" cy="23225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entire space you are creating in. This can be any shape or size, but generally is a rectangular space.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oilpaintingsbyangel.com/frames/small_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33" y="2189797"/>
            <a:ext cx="44005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hop.usa.canon.com/wcsstore/CanonB2BStoreFrontAssetStore/images/32250_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5638800" cy="375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cienceblogs.com/gregladen/files/2014/06/newcellph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397"/>
            <a:ext cx="4762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etter-digital-photo-tips.com/images/Photography-composition-persp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899656"/>
            <a:ext cx="9152467" cy="42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ixbookblog.wpengine.netdna-cdn.com/wp-content/uploads/2012/08/TreePer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05" y="1066800"/>
            <a:ext cx="926581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2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5" t="5555" r="8208" b="2222"/>
          <a:stretch/>
        </p:blipFill>
        <p:spPr>
          <a:xfrm>
            <a:off x="1447799" y="381000"/>
            <a:ext cx="609600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tan" id="{0851FACA-81E7-49C8-9F81-EFE04B02D3AC}" vid="{1A1D0BDE-362E-4DCE-B2DF-1E429C9BF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Notan</Template>
  <TotalTime>14</TotalTime>
  <Words>131</Words>
  <Application>Microsoft Office PowerPoint</Application>
  <PresentationFormat>On-screen Show (4:3)</PresentationFormat>
  <Paragraphs>24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Tw Cen MT</vt:lpstr>
      <vt:lpstr>Tw Cen MT Condensed</vt:lpstr>
      <vt:lpstr>Wingdings 3</vt:lpstr>
      <vt:lpstr>Integral</vt:lpstr>
      <vt:lpstr>Notan</vt:lpstr>
      <vt:lpstr>PowerPoint Presentation</vt:lpstr>
      <vt:lpstr>Composition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FAQ</vt:lpstr>
      <vt:lpstr>How do I start Planning?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Notan</dc:title>
  <dc:creator>Cohen, Kim - FRH</dc:creator>
  <cp:lastModifiedBy>Klyczek, Rebecca</cp:lastModifiedBy>
  <cp:revision>2</cp:revision>
  <dcterms:created xsi:type="dcterms:W3CDTF">2016-01-12T15:52:30Z</dcterms:created>
  <dcterms:modified xsi:type="dcterms:W3CDTF">2016-01-13T18:14:23Z</dcterms:modified>
</cp:coreProperties>
</file>