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Clay Portals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9625" y="472916"/>
            <a:ext cx="7524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600" dirty="0"/>
              <a:t>What is a Portal?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9624" y="2491740"/>
            <a:ext cx="10871835" cy="36804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/>
              <a:t>A doorway, gate, or other entrance, especially a large and elaborate one.</a:t>
            </a:r>
          </a:p>
          <a:p>
            <a:pPr>
              <a:defRPr/>
            </a:pPr>
            <a:r>
              <a:rPr lang="en-US" altLang="en-US" sz="4000" dirty="0"/>
              <a:t>Synonyms: doorway, gateway, entrance, exit, opening</a:t>
            </a:r>
          </a:p>
        </p:txBody>
      </p:sp>
    </p:spTree>
    <p:extLst>
      <p:ext uri="{BB962C8B-B14F-4D97-AF65-F5344CB8AC3E}">
        <p14:creationId xmlns:p14="http://schemas.microsoft.com/office/powerpoint/2010/main" val="178333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03076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ea typeface="+mj-ea"/>
              </a:rPr>
              <a:t>Learning Targets</a:t>
            </a:r>
            <a:br>
              <a:rPr lang="en-US" sz="7200" dirty="0">
                <a:ea typeface="+mj-ea"/>
              </a:rPr>
            </a:br>
            <a:r>
              <a:rPr lang="en-US" sz="3600" dirty="0">
                <a:ea typeface="+mj-ea"/>
              </a:rPr>
              <a:t>I will be able to…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535238"/>
            <a:ext cx="11376660" cy="3636962"/>
          </a:xfrm>
        </p:spPr>
        <p:txBody>
          <a:bodyPr>
            <a:noAutofit/>
          </a:bodyPr>
          <a:lstStyle/>
          <a:p>
            <a:pPr eaLnBrk="1" fontAlgn="auto" hangingPunct="1">
              <a:buFont typeface="Wingdings 2" charset="2"/>
              <a:buChar char=""/>
              <a:defRPr/>
            </a:pPr>
            <a:r>
              <a:rPr lang="en-US" altLang="en-US" sz="4400" dirty="0"/>
              <a:t> Use multiple brainstorming techniques and thumbnail sketches to develop my ideas into a cohesive, unified composition</a:t>
            </a:r>
          </a:p>
        </p:txBody>
      </p:sp>
    </p:spTree>
    <p:extLst>
      <p:ext uri="{BB962C8B-B14F-4D97-AF65-F5344CB8AC3E}">
        <p14:creationId xmlns:p14="http://schemas.microsoft.com/office/powerpoint/2010/main" val="173061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475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ea typeface="+mj-ea"/>
              </a:rPr>
              <a:t>Where Do I start?</a:t>
            </a:r>
            <a:br>
              <a:rPr lang="en-US" sz="6600" dirty="0">
                <a:ea typeface="+mj-ea"/>
              </a:rPr>
            </a:br>
            <a:r>
              <a:rPr lang="en-US" sz="3600" dirty="0">
                <a:ea typeface="+mj-ea"/>
              </a:rPr>
              <a:t>Success Criteria…</a:t>
            </a:r>
          </a:p>
        </p:txBody>
      </p:sp>
      <p:pic>
        <p:nvPicPr>
          <p:cNvPr id="5" name="Picture 5" descr="Gorgeous wooden door with metal acc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2362198"/>
            <a:ext cx="1855788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riven By Décor: Gloss! High gloss! Shine! Polish! Lacquer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362198"/>
            <a:ext cx="33321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eathered wooden 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2362199"/>
            <a:ext cx="22733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3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ty of Washington Botanic Gardens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32" y="1350645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iveden, Buckinghamshire,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" y="360045"/>
            <a:ext cx="43529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penhagen, Den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05" y="360045"/>
            <a:ext cx="38608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9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stend, West Flanders, Belg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649"/>
            <a:ext cx="33528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purpose old Boat into decorative doorway~ this would be a great entry to a potting sh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14" y="610392"/>
            <a:ext cx="3654425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enry Clemens van de Velde door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53" y="425449"/>
            <a:ext cx="38385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55320" y="675958"/>
            <a:ext cx="7524750" cy="9699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9600" dirty="0"/>
              <a:t>FAQ’s: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8145" y="3337560"/>
            <a:ext cx="11031856" cy="19659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Q: Do I HAVE to do the brainstorming?</a:t>
            </a:r>
          </a:p>
          <a:p>
            <a:pPr>
              <a:buFontTx/>
              <a:buNone/>
              <a:defRPr/>
            </a:pPr>
            <a:r>
              <a:rPr lang="en-US" altLang="en-US" sz="2000" dirty="0"/>
              <a:t>A: YES! Good planning is a vital part of a successful clay project, especially a symbolic project like this! </a:t>
            </a:r>
          </a:p>
          <a:p>
            <a:pPr algn="ctr">
              <a:buFontTx/>
              <a:buNone/>
              <a:defRPr/>
            </a:pPr>
            <a:r>
              <a:rPr lang="en-US" altLang="en-US" sz="2000" dirty="0"/>
              <a:t>***It is worth a separate,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30 point grade</a:t>
            </a:r>
            <a:r>
              <a:rPr lang="en-US" altLang="en-US" sz="2000" dirty="0"/>
              <a:t>, so keep ALL of your planning—even your discarded ideas.***</a:t>
            </a:r>
          </a:p>
          <a:p>
            <a:pPr>
              <a:buNone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Q: Can I build up my portal so that areas become more 3D?</a:t>
            </a:r>
            <a:endParaRPr lang="en-US" altLang="en-US" sz="2000" dirty="0"/>
          </a:p>
          <a:p>
            <a:pPr>
              <a:buNone/>
              <a:defRPr/>
            </a:pPr>
            <a:r>
              <a:rPr lang="en-US" altLang="en-US" sz="2000" dirty="0"/>
              <a:t>A: ABSOLUTELY! Again, be creative—the portal is just your jumping off point.</a:t>
            </a:r>
          </a:p>
          <a:p>
            <a:pPr>
              <a:buNone/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Q: How many days will I have to complete this?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dirty="0"/>
              <a:t>A: Your tile MUST be finished and drying by April 25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! Unfinished projects will be uncovered to dry as is.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altLang="en-US" sz="2000" b="1" dirty="0">
                <a:solidFill>
                  <a:schemeClr val="tx2">
                    <a:lumMod val="90000"/>
                  </a:schemeClr>
                </a:solidFill>
              </a:rPr>
              <a:t>THIS GIVES YOU 3 DAYS TO CREATE YOUR PROJECT. YOU MAY NEED TO COME IN OUTSIDE OF CLASS TO FINISH.</a:t>
            </a:r>
          </a:p>
          <a:p>
            <a:pPr algn="ctr">
              <a:buFontTx/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574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20" y="0"/>
            <a:ext cx="451104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365760"/>
            <a:ext cx="4440555" cy="592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15468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1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2500" r="7777" b="15834"/>
          <a:stretch>
            <a:fillRect/>
          </a:stretch>
        </p:blipFill>
        <p:spPr bwMode="auto">
          <a:xfrm>
            <a:off x="206326" y="231104"/>
            <a:ext cx="4264763" cy="48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89" y="3505200"/>
            <a:ext cx="484632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37160"/>
            <a:ext cx="505206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7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</TotalTime>
  <Words>207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Quotable</vt:lpstr>
      <vt:lpstr>Clay Portals</vt:lpstr>
      <vt:lpstr>PowerPoint Presentation</vt:lpstr>
      <vt:lpstr>Learning Targets I will be able to…</vt:lpstr>
      <vt:lpstr>Where Do I start? Success Criteria…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 Portals</dc:title>
  <dc:creator>Chelsea Ermer</dc:creator>
  <cp:lastModifiedBy>Chelsea Ermer</cp:lastModifiedBy>
  <cp:revision>2</cp:revision>
  <dcterms:created xsi:type="dcterms:W3CDTF">2017-04-14T05:19:17Z</dcterms:created>
  <dcterms:modified xsi:type="dcterms:W3CDTF">2017-04-14T05:33:41Z</dcterms:modified>
</cp:coreProperties>
</file>