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81" r:id="rId5"/>
    <p:sldId id="271" r:id="rId6"/>
    <p:sldId id="272" r:id="rId7"/>
    <p:sldId id="273" r:id="rId8"/>
    <p:sldId id="274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Surreal Composition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effective, dreamlike compositions</a:t>
            </a:r>
          </a:p>
        </p:txBody>
      </p:sp>
    </p:spTree>
    <p:extLst>
      <p:ext uri="{BB962C8B-B14F-4D97-AF65-F5344CB8AC3E}">
        <p14:creationId xmlns:p14="http://schemas.microsoft.com/office/powerpoint/2010/main" val="138955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7yJl3-GqYKoofxcMhXpiHZF6LdtFv9A4NixZ1FwmUzuW8TLC81NEtZca_27_c6w1iKbGHRrzL3z7fAqPmC7UsInjpkTuFQUBLfTxczDyDGinL3ikpVSgMo00LTxbPZvYzUDvqlBe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9" y="0"/>
            <a:ext cx="10248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8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WkVH_0rJMioZWsWb-VQVncPLfB3Irsa-9sgGZYIjluR6zyjkDXMMAfGj0fQgAWQ_DHyy6XTIyMvJ122uYN9RSofams02A2yesA9N1KmRBygfcNvk-9EB33KwiYffY_7lC0AS2la4U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41" y="0"/>
            <a:ext cx="3589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6.googleusercontent.com/lXHLTe6pmmdGBB0r1XPtEDWjxjzLK3O1hls15EsvP_2KaPI342aiB38yqVdye4FSe_efuXCW83NNsF8L_KyTQn8a67lzZHbPrM3pNQpshhnm7EfN8y-Lno3bFA117FGwEy8ycqGI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50" y="0"/>
            <a:ext cx="440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5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5.googleusercontent.com/oeDiPt7Q7rpBtWB0EGlQq5IXi81H9vv8Lo4sq_ar0y84mLNcj1Uu_DlcJWjq_VxYF2EWcB0wdDillrwvXpviZOu0F0EPUy6B1w4Xlf-SrRPt4OGk-1ZCbi7-zPkQCSF-5RfQDRWG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3" y="1"/>
            <a:ext cx="3374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5.googleusercontent.com/XRJUcHfWQFecQo08Crdbt4uMbVPetxAxwkeAsG5XuVnPVPDzdCV3U3vyZsqYX7bmb_1fCFP4tkBzQaAYDrFQgi0-C1MYjMNvDM2lkQk0KbzO-wLTC4LK0GoWpmflZMjokGFrZxRp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23" y="1"/>
            <a:ext cx="6277074" cy="68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3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5.googleusercontent.com/ZbWOdcLbz08PfEnVZYcF1pbwhBABnIzzYsDbIyIOQ4Q5aaBL33Fv4gZSIbVLNAjOZ8rJORBf7qk5kKO373wKml3e46Sk_S2YOipfrvBqUlusLWTf36BcRcZHh4gtSJ2hwzlnIxju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8" y="1104037"/>
            <a:ext cx="3957368" cy="395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6.googleusercontent.com/MjwDfMC0z4_fZ4E4ck1wt6NSqrYzEWLa9W20lJNCRbba--bEzier3VsfIBxR8t6DOpff4yuNjsMkebUDFKLkFpJMDeNu2zUsLJk7gnV8z7o4-cPWwEAuPvGpJlxoENVjjGNC1NHC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44" y="1104037"/>
            <a:ext cx="3957368" cy="395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6.googleusercontent.com/5fuVO9rhshOfuV7n-z4yI3CDUIxGJ6DLDOy2UDjOWQJFOZpJEPjjvFpDfFKCs-Z0PQq0humoJ9f228b0bDkWZjn0ILOUo2n8N4yiHeMB_nO3FFx2WHcV74QbFgHrpjSXRwlO1iPK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068" y="1104038"/>
            <a:ext cx="3957367" cy="39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4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latin typeface="Lavanderia Regular" pitchFamily="50" charset="0"/>
              </a:rPr>
              <a:t>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825" y="2090435"/>
            <a:ext cx="4968669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place or type of surroundings where something is positioned or where an event takes place.</a:t>
            </a:r>
          </a:p>
          <a:p>
            <a:r>
              <a:rPr lang="en-US" sz="2800" dirty="0"/>
              <a:t>In works of narrative (especially fictional), the literary element </a:t>
            </a:r>
            <a:r>
              <a:rPr lang="en-US" sz="2800" b="1" dirty="0"/>
              <a:t>setting</a:t>
            </a:r>
            <a:r>
              <a:rPr lang="en-US" sz="2800" dirty="0"/>
              <a:t> includes the historical moment in time and geographic location in which a story takes place, and helps initiate the main backdrop and mood for a story.</a:t>
            </a:r>
          </a:p>
          <a:p>
            <a:endParaRPr lang="en-US" dirty="0"/>
          </a:p>
        </p:txBody>
      </p:sp>
      <p:pic>
        <p:nvPicPr>
          <p:cNvPr id="12290" name="Picture 2" descr="http://www.hookedgamers.com/content/blogs/7518/l_a8CEWf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46" y="2290069"/>
            <a:ext cx="5479346" cy="344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8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latin typeface="Lavanderia Regular" pitchFamily="50" charset="0"/>
              </a:rPr>
              <a:t>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70" y="1845734"/>
            <a:ext cx="11307651" cy="4023360"/>
          </a:xfrm>
        </p:spPr>
        <p:txBody>
          <a:bodyPr>
            <a:normAutofit/>
          </a:bodyPr>
          <a:lstStyle/>
          <a:p>
            <a:r>
              <a:rPr lang="en-US" sz="3200" dirty="0"/>
              <a:t>The pervading tone or mood of a place, situation, or work of art.</a:t>
            </a:r>
          </a:p>
        </p:txBody>
      </p:sp>
      <p:pic>
        <p:nvPicPr>
          <p:cNvPr id="13314" name="Picture 2" descr="http://noupe.com/img/angry-scenes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9" y="2670126"/>
            <a:ext cx="46577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favim.com/orig/201104/29/Favim.com-28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2670127"/>
            <a:ext cx="4518637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6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11" y="0"/>
            <a:ext cx="7772400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8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latin typeface="Lavanderia Regular" pitchFamily="50" charset="0"/>
              </a:rPr>
              <a:t>Symbol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A thing that represents or stands for something else, especially a material object representing something abstract.</a:t>
            </a:r>
          </a:p>
        </p:txBody>
      </p:sp>
      <p:pic>
        <p:nvPicPr>
          <p:cNvPr id="14338" name="Picture 2" descr="http://thumbs.dreamstime.com/x/human-skull-model-18867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3" y="2737080"/>
            <a:ext cx="2918929" cy="39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ages.wisegeek.com/three-candles-of-various-heigh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91" y="2927721"/>
            <a:ext cx="4008343" cy="35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clker.com/cliparts/b/2/2/8/13162337281277612881dove_fly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56" y="3298996"/>
            <a:ext cx="3525831" cy="282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7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latin typeface="Lavanderia Regular" pitchFamily="50" charset="0"/>
              </a:rPr>
              <a:t>Superimpose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Place or lay (one thing) over another, typically so that both are still evident.</a:t>
            </a:r>
          </a:p>
        </p:txBody>
      </p:sp>
      <p:pic>
        <p:nvPicPr>
          <p:cNvPr id="15362" name="Picture 2" descr="https://s-media-cache-ak0.pinimg.com/236x/dc/84/72/dc84722fc8eb00c6b73837d2335f0e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7" y="2239664"/>
            <a:ext cx="2870960" cy="43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arry is a photographer and for his &quot;Moments Like This&quot; series he superimposes Disney characters (like Cinderella) on to 35mm photograph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69" y="2725389"/>
            <a:ext cx="4512616" cy="29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Though it wasn't created in-camera, this double-exposure photograph is, nevertheless, breathtaking. Montreal, Quebec-based photographer Michelle Karpman superimposed the two shots - one taken from winter and one from the summer - using Photoshop. She then called it Sunshine On My Mind. On a rainy or snowy day like this, it's just perfec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57" y="2401974"/>
            <a:ext cx="3733701" cy="37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9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latin typeface="Lavanderia Regular" pitchFamily="50" charset="0"/>
              </a:rPr>
              <a:t>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a condition in which different elements are equal or in the correct proportions.</a:t>
            </a:r>
          </a:p>
        </p:txBody>
      </p:sp>
      <p:pic>
        <p:nvPicPr>
          <p:cNvPr id="16386" name="Picture 2" descr="http://cdn.picturecorrect.com/wp-content/uploads/2011/08/composition-must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33" y="2408996"/>
            <a:ext cx="6386893" cy="42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4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latin typeface="Lavanderia Regular" pitchFamily="50" charset="0"/>
              </a:rPr>
              <a:t>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Unity</a:t>
            </a:r>
            <a:r>
              <a:rPr lang="en-US" dirty="0"/>
              <a:t> is the relationship among the elements of a visual that helps all the elements function together. </a:t>
            </a:r>
            <a:r>
              <a:rPr lang="en-US" b="1" dirty="0"/>
              <a:t>Unity</a:t>
            </a:r>
            <a:r>
              <a:rPr lang="en-US" dirty="0"/>
              <a:t> gives a sense of oneness to a visual image. In other words, the images work together to create </a:t>
            </a:r>
            <a:r>
              <a:rPr lang="en-US" b="1" dirty="0"/>
              <a:t>meaning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7410" name="Picture 2" descr="http://www.nhsdesigns.com/images/artwork/vincent-van-gogh_starry-n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5" y="2804486"/>
            <a:ext cx="4970217" cy="39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Ornaments, portrait drawing with reflec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82" y="2804486"/>
            <a:ext cx="4756168" cy="39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1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>
                <a:latin typeface="Lavanderia Regular" pitchFamily="50" charset="0"/>
              </a:rPr>
              <a:t>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675" y="2167706"/>
            <a:ext cx="10058400" cy="358915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 the world of the visual arts </a:t>
            </a:r>
            <a:r>
              <a:rPr lang="en-US" sz="2800" b="1" dirty="0"/>
              <a:t>composition</a:t>
            </a:r>
            <a:r>
              <a:rPr lang="en-US" sz="2800" dirty="0"/>
              <a:t> is the placement or arrangement of visual elements or the “ingredients” in  a work of art. It is the way that an artist uses the Principles to arrange their chosen Elements.</a:t>
            </a:r>
          </a:p>
          <a:p>
            <a:br>
              <a:rPr lang="en-US" sz="2800" dirty="0"/>
            </a:br>
            <a:r>
              <a:rPr lang="en-US" sz="2800" dirty="0"/>
              <a:t>The term composition means ‘putting together’ and can apply to any work of art, from music to writing to photography, that is put together </a:t>
            </a:r>
            <a:r>
              <a:rPr lang="en-US" sz="2800" u="sng" dirty="0"/>
              <a:t>using conscience thought.</a:t>
            </a:r>
            <a:endParaRPr lang="en-US" sz="2800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397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</TotalTime>
  <Words>131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Lavanderia Regular</vt:lpstr>
      <vt:lpstr>Retrospect</vt:lpstr>
      <vt:lpstr>Surreal Composition</vt:lpstr>
      <vt:lpstr>Setting</vt:lpstr>
      <vt:lpstr>Atmosphere</vt:lpstr>
      <vt:lpstr>PowerPoint Presentation</vt:lpstr>
      <vt:lpstr>Symbol</vt:lpstr>
      <vt:lpstr>Superimpose</vt:lpstr>
      <vt:lpstr>Balance</vt:lpstr>
      <vt:lpstr>Unity</vt:lpstr>
      <vt:lpstr>Composition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 Composition</dc:title>
  <dc:creator>Chelsea Ermer</dc:creator>
  <cp:lastModifiedBy>Chelsea Ermer</cp:lastModifiedBy>
  <cp:revision>17</cp:revision>
  <dcterms:created xsi:type="dcterms:W3CDTF">2015-04-15T23:38:27Z</dcterms:created>
  <dcterms:modified xsi:type="dcterms:W3CDTF">2017-05-08T04:51:39Z</dcterms:modified>
</cp:coreProperties>
</file>