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57" y="903294"/>
            <a:ext cx="3659111" cy="5047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728" y="665909"/>
            <a:ext cx="3644400" cy="5521818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66" y="640080"/>
            <a:ext cx="3550352" cy="3034857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Surrealism/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Transformation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3004195" cy="2359417"/>
          </a:xfrm>
        </p:spPr>
        <p:txBody>
          <a:bodyPr anchor="t">
            <a:norm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Fall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66" y="6281531"/>
            <a:ext cx="371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Seahorse image. Retrieved November 27</a:t>
            </a:r>
            <a:r>
              <a:rPr lang="en-US" sz="8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, 2016. https://es.pinterest.com/pin/84231455503218542/; Split Face Image. Retrieved November 27</a:t>
            </a:r>
            <a:r>
              <a:rPr lang="en-US" sz="8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, 2016. http://www.darkbeautymag.com/2016/10/jefferson-muncy-visions/</a:t>
            </a:r>
          </a:p>
        </p:txBody>
      </p:sp>
    </p:spTree>
    <p:extLst>
      <p:ext uri="{BB962C8B-B14F-4D97-AF65-F5344CB8AC3E}">
        <p14:creationId xmlns:p14="http://schemas.microsoft.com/office/powerpoint/2010/main" val="270066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♥ Redmer Hoekstra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4" y="106844"/>
            <a:ext cx="5072477" cy="67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azing watercolor painting of an octopus and gears by Chloe Yingst. The commissioned piece is entitled &quot;Sofia.&quot;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47" y="0"/>
            <a:ext cx="485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8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ent Floris Idea to turn an ordinary art room object or tool into something else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3" y="0"/>
            <a:ext cx="5575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rrealistic painter: Vladimir Kush - FunSubstance.com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2" b="48049"/>
          <a:stretch/>
        </p:blipFill>
        <p:spPr bwMode="auto">
          <a:xfrm>
            <a:off x="5989983" y="699052"/>
            <a:ext cx="6036138" cy="54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4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01D17-4EC1-4257-87D6-FC4BB81F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451" y="381000"/>
            <a:ext cx="6096000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2C896-1336-478C-8382-A7D734BE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9" y="1661050"/>
            <a:ext cx="5442055" cy="38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56591" y="2733776"/>
            <a:ext cx="13265426" cy="15864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9600" dirty="0"/>
              <a:t>Surrealism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4981" y="4774605"/>
            <a:ext cx="7941365" cy="1864733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- The principles, ideals, or practice of producing fantastic or incongruous imagery or effects in art, literature, film, or theater by means of unnatural or irrational juxtapositions and combinations.</a:t>
            </a:r>
          </a:p>
        </p:txBody>
      </p:sp>
    </p:spTree>
    <p:extLst>
      <p:ext uri="{BB962C8B-B14F-4D97-AF65-F5344CB8AC3E}">
        <p14:creationId xmlns:p14="http://schemas.microsoft.com/office/powerpoint/2010/main" val="241939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14502"/>
            <a:ext cx="12192000" cy="146304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9600" dirty="0"/>
              <a:t>Juxtaposition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7992" y="4774605"/>
            <a:ext cx="7941365" cy="1877985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- An act or instance of placing close together or </a:t>
            </a:r>
          </a:p>
          <a:p>
            <a:pPr algn="r"/>
            <a:r>
              <a:rPr lang="en-US" sz="2800" dirty="0"/>
              <a:t>side by side, especially for comparison or contrast.</a:t>
            </a:r>
          </a:p>
        </p:txBody>
      </p:sp>
    </p:spTree>
    <p:extLst>
      <p:ext uri="{BB962C8B-B14F-4D97-AF65-F5344CB8AC3E}">
        <p14:creationId xmlns:p14="http://schemas.microsoft.com/office/powerpoint/2010/main" val="231011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6.googleusercontent.com/YE6xT3VmLDHyt-WlUcn1IESXTiLj674h_Hi5tlletD8jF7RGaYsXdhpYb52HE-FPldPnucsbJMJGywnGcaX3hdgWN-sF0M33_cZGQ0tlOe6TMeQu5_eC5GFub30WHT83T5TmbihEY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14288"/>
          <a:stretch/>
        </p:blipFill>
        <p:spPr bwMode="auto">
          <a:xfrm>
            <a:off x="4654984" y="0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6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3611" y="685893"/>
            <a:ext cx="3566407" cy="2989044"/>
          </a:xfrm>
        </p:spPr>
        <p:txBody>
          <a:bodyPr anchor="b">
            <a:normAutofit/>
          </a:bodyPr>
          <a:lstStyle/>
          <a:p>
            <a:r>
              <a:rPr lang="en-US" sz="4400" dirty="0"/>
              <a:t>Salvador Dali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3611" y="3849540"/>
            <a:ext cx="3566407" cy="1463040"/>
          </a:xfrm>
        </p:spPr>
        <p:txBody>
          <a:bodyPr anchor="t">
            <a:normAutofit/>
          </a:bodyPr>
          <a:lstStyle/>
          <a:p>
            <a:pPr algn="r"/>
            <a:r>
              <a:rPr lang="en-US" sz="1600" dirty="0"/>
              <a:t>1904 -1989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6347" y="6533186"/>
            <a:ext cx="4015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Persistence of Memory. November 27</a:t>
            </a:r>
            <a:r>
              <a:rPr lang="en-US" sz="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, 2016. http://mentalfloss.com/article/62725/15-things-you-didnt-know-about-persistence-memory.</a:t>
            </a:r>
          </a:p>
        </p:txBody>
      </p:sp>
    </p:spTree>
    <p:extLst>
      <p:ext uri="{BB962C8B-B14F-4D97-AF65-F5344CB8AC3E}">
        <p14:creationId xmlns:p14="http://schemas.microsoft.com/office/powerpoint/2010/main" val="256431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lh6.googleusercontent.com/gHFhf7Qb1z4xZ7RmbJLcveGDB4FQFVUlTT1VL2Xxn9PL91xmwAkQuDcn8FSprQcAcBXbql7C07Heww_E0_2Li3w7bk-HmgzV5LANBCa9I5NDPGAA88mvSrXYibm5H2uqsV0eBuOn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" y="0"/>
            <a:ext cx="4891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872" y="6519446"/>
            <a:ext cx="4333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Melting face photo. Retrieved November 27</a:t>
            </a:r>
            <a:r>
              <a:rPr lang="en-US" sz="800" baseline="30000" dirty="0"/>
              <a:t>th</a:t>
            </a:r>
            <a:r>
              <a:rPr lang="en-US" sz="800" dirty="0"/>
              <a:t>, 2016. https://www.pinterest.com/pin/432556739193322548/.</a:t>
            </a:r>
          </a:p>
        </p:txBody>
      </p:sp>
      <p:pic>
        <p:nvPicPr>
          <p:cNvPr id="3084" name="Picture 12" descr="Image result for the elephants d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83" y="791088"/>
            <a:ext cx="6582297" cy="52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9983" y="5851467"/>
            <a:ext cx="6175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Elephants. Retrieved November 27</a:t>
            </a:r>
            <a:r>
              <a:rPr lang="en-US" sz="800" baseline="30000" dirty="0"/>
              <a:t>th</a:t>
            </a:r>
            <a:r>
              <a:rPr lang="en-US" sz="800" dirty="0"/>
              <a:t>, 2016. http://artanthologyinc.com/blog/?p=7911</a:t>
            </a:r>
          </a:p>
        </p:txBody>
      </p:sp>
    </p:spTree>
    <p:extLst>
      <p:ext uri="{BB962C8B-B14F-4D97-AF65-F5344CB8AC3E}">
        <p14:creationId xmlns:p14="http://schemas.microsoft.com/office/powerpoint/2010/main" val="171571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4" y="321732"/>
            <a:ext cx="5146814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7660" y="4077013"/>
            <a:ext cx="393192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lh4.googleusercontent.com/yl5PBuJZ-z6O2Zpt8lNRYF1JOl7QqvVfXsbxCojt3DbD4c6M1dnvyS8uoTxWTGt_B9tjZ5oim2Yelu1D3OjjKd8zXXIvqQy1XpM4_N35CUoKNfXJQnmpn2K7A_FTjGKXOd-9Zi-BM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11422"/>
          <a:stretch/>
        </p:blipFill>
        <p:spPr bwMode="auto">
          <a:xfrm>
            <a:off x="5626827" y="321732"/>
            <a:ext cx="3798244" cy="36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6.googleusercontent.com/3ipaElkjnFjRmeMedqjjeeIl4tzyCGjkJ90yTJPtj0lYYyLRIZ4zp10oZNeh7YksNJnQA9rQFV24LLHohEUMbUXd7HjiJy8buRDQVoTDUULmNXxn_HhJG3_J858p-19CBrpNDg2vK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r="20364" b="-2"/>
          <a:stretch/>
        </p:blipFill>
        <p:spPr bwMode="auto">
          <a:xfrm>
            <a:off x="9583347" y="2590800"/>
            <a:ext cx="2286920" cy="38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257" y="947988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Rene Magritte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902" y="4157448"/>
            <a:ext cx="4204012" cy="1467498"/>
          </a:xfrm>
        </p:spPr>
        <p:txBody>
          <a:bodyPr anchor="t">
            <a:norm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1898 - 1967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4960" y="6270649"/>
            <a:ext cx="34748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Son of Man. November 27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, 2016. http://www.renemagritte.org/.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0041" y="3786454"/>
            <a:ext cx="3397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It’s Raining Men. November 27</a:t>
            </a:r>
            <a:r>
              <a:rPr lang="en-US" sz="800" baseline="30000" dirty="0"/>
              <a:t>th</a:t>
            </a:r>
            <a:r>
              <a:rPr lang="en-US" sz="800" dirty="0"/>
              <a:t>, 2016. http://www.renemagritte.org/</a:t>
            </a:r>
          </a:p>
        </p:txBody>
      </p:sp>
    </p:spTree>
    <p:extLst>
      <p:ext uri="{BB962C8B-B14F-4D97-AF65-F5344CB8AC3E}">
        <p14:creationId xmlns:p14="http://schemas.microsoft.com/office/powerpoint/2010/main" val="203884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128772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aGV16_T6vQkFrY7jasSZ-pPd0jEy0ZjUujJ-HztKWmZdm_XTCj8xmBksQ6J6DojDu96PG-1iRaYCo5e_i-gBUKzlHJrHGa7v9_ZB3N55dlW-FCuqJbY8lmQMU6xtGt-ViH6__NQ0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61" y="0"/>
            <a:ext cx="4749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ical Paintings That Will Make You Look Twice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4" y="0"/>
            <a:ext cx="458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5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quot;Lunar Fruit&quot; Art Print by J.P Ormiston on Society6. I LOVE GRAPEFRUI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68" y="0"/>
            <a:ext cx="4481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y Adam Hughes. http://www.comicbookresources.com/news/preview2.php?image=solicits/dccomics/201307/FAIRES_Cv17_R1.jpg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27" y="0"/>
            <a:ext cx="451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85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</TotalTime>
  <Words>193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</vt:lpstr>
      <vt:lpstr>Surrealism/ Transformation</vt:lpstr>
      <vt:lpstr>Surrealism</vt:lpstr>
      <vt:lpstr>Juxtaposition</vt:lpstr>
      <vt:lpstr>Salvador Dali</vt:lpstr>
      <vt:lpstr>PowerPoint Presentation</vt:lpstr>
      <vt:lpstr>Rene Magritte</vt:lpstr>
      <vt:lpstr>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Surrealism/Transformation</dc:title>
  <dc:creator>Chelsea Ermer</dc:creator>
  <cp:lastModifiedBy>Ermer, Chelsea -  FRH</cp:lastModifiedBy>
  <cp:revision>11</cp:revision>
  <dcterms:created xsi:type="dcterms:W3CDTF">2016-11-28T04:13:51Z</dcterms:created>
  <dcterms:modified xsi:type="dcterms:W3CDTF">2017-11-27T18:11:53Z</dcterms:modified>
</cp:coreProperties>
</file>