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429748-39C8-4B71-9164-AFC53107691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226DFB-92E7-41ED-B8D5-4454E49E46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8305800" cy="3276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Bernard MT Condensed" panose="02050806060905020404" pitchFamily="18" charset="0"/>
              </a:rPr>
              <a:t>Why do we critique?</a:t>
            </a:r>
            <a:endParaRPr lang="en-US" sz="80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Talking about the critiquing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Why Critique?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66800"/>
            <a:ext cx="81534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Why critique the work of famous or well-known artists?</a:t>
            </a:r>
          </a:p>
          <a:p>
            <a:pPr lvl="1"/>
            <a:r>
              <a:rPr lang="en-US" sz="2400" dirty="0" smtClean="0"/>
              <a:t>To understand what made their work so successful.</a:t>
            </a:r>
          </a:p>
          <a:p>
            <a:pPr lvl="1"/>
            <a:r>
              <a:rPr lang="en-US" sz="2400" dirty="0" smtClean="0"/>
              <a:t>To recognize what tools and techniques they used, in order to do the same with our own work.</a:t>
            </a:r>
          </a:p>
          <a:p>
            <a:pPr lvl="1"/>
            <a:r>
              <a:rPr lang="en-US" sz="2400" dirty="0" smtClean="0"/>
              <a:t>To gain a deeper understanding of different art forms and approaches.</a:t>
            </a:r>
          </a:p>
          <a:p>
            <a:r>
              <a:rPr lang="en-US" sz="3200" dirty="0" smtClean="0"/>
              <a:t>Why critique the work of our peers?</a:t>
            </a:r>
          </a:p>
          <a:p>
            <a:pPr lvl="1"/>
            <a:r>
              <a:rPr lang="en-US" sz="2400" dirty="0" smtClean="0"/>
              <a:t>To help them look at their work through different eyes.</a:t>
            </a:r>
          </a:p>
          <a:p>
            <a:pPr lvl="1"/>
            <a:r>
              <a:rPr lang="en-US" sz="2400" dirty="0" smtClean="0"/>
              <a:t>To point out the things that they are doing well.</a:t>
            </a:r>
          </a:p>
          <a:p>
            <a:pPr lvl="1"/>
            <a:r>
              <a:rPr lang="en-US" sz="2400" dirty="0" smtClean="0"/>
              <a:t>To help them see the areas that they could make even better.</a:t>
            </a:r>
          </a:p>
          <a:p>
            <a:pPr lvl="1"/>
            <a:r>
              <a:rPr lang="en-US" sz="2400" dirty="0" smtClean="0"/>
              <a:t>To give them helpful feedback.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9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Bernard MT Condensed" panose="02050806060905020404" pitchFamily="18" charset="0"/>
              </a:rPr>
              <a:t>What is Critique?</a:t>
            </a:r>
            <a:endParaRPr lang="en-US" sz="8000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2590800"/>
            <a:ext cx="3886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helpful way to talk about another's artwork in a respectful way.</a:t>
            </a:r>
          </a:p>
          <a:p>
            <a:r>
              <a:rPr lang="en-US" sz="2400" dirty="0" smtClean="0"/>
              <a:t>A time to look at art objectively and give </a:t>
            </a:r>
            <a:r>
              <a:rPr lang="en-US" sz="2400" u="sng" dirty="0" smtClean="0"/>
              <a:t>constructive feedback</a:t>
            </a:r>
            <a:r>
              <a:rPr lang="en-US" sz="2400" dirty="0" smtClean="0"/>
              <a:t> where needed.</a:t>
            </a:r>
          </a:p>
          <a:p>
            <a:r>
              <a:rPr lang="en-US" sz="2400" dirty="0" smtClean="0"/>
              <a:t>A way of generating new ideas for your own work.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590800"/>
            <a:ext cx="3886200" cy="3581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Bernard MT Condensed" panose="02050806060905020404" pitchFamily="18" charset="0"/>
              </a:rPr>
              <a:t>An opportunity to bash or put down the work of others.</a:t>
            </a:r>
          </a:p>
          <a:p>
            <a:r>
              <a:rPr lang="en-US" sz="2400" dirty="0" smtClean="0"/>
              <a:t>A time to make you feel uncomfortable.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Critique is…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critique isn’t…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42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113713" cy="2743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Visual design elements within the artwork.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What do you see? (Facts only)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Artist name, date produced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Basic Description: include size, materials, subject matter and any visual elements.</a:t>
            </a:r>
            <a:endParaRPr lang="en-US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Description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895600"/>
            <a:ext cx="8229600" cy="2362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Design of the artwork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How did they do it?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This is where you will talk about the Elements and Principles that were used within the work.</a:t>
            </a:r>
            <a:endParaRPr lang="en-US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Analysis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2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037513" cy="3581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</a:t>
            </a:r>
            <a:r>
              <a:rPr lang="en-US" sz="4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hat the artwork communicates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Why did the artist create it?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What do you think it means?</a:t>
            </a:r>
            <a:endParaRPr lang="en-US" sz="39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Interpretation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209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 you think this artwork is a successful work of art?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What are your opinions?</a:t>
            </a:r>
          </a:p>
          <a:p>
            <a:pPr marL="1097280" lvl="1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 you like it? Why or why not?</a:t>
            </a:r>
            <a:endParaRPr lang="en-US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Judgment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</TotalTime>
  <Words>296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Bernard MT Condensed</vt:lpstr>
      <vt:lpstr>Tw Cen MT</vt:lpstr>
      <vt:lpstr>Wingdings</vt:lpstr>
      <vt:lpstr>Wingdings 2</vt:lpstr>
      <vt:lpstr>Median</vt:lpstr>
      <vt:lpstr>Why do we critique?</vt:lpstr>
      <vt:lpstr>Why Critique?</vt:lpstr>
      <vt:lpstr>What is Critique?</vt:lpstr>
      <vt:lpstr>Description</vt:lpstr>
      <vt:lpstr>Analysis</vt:lpstr>
      <vt:lpstr>Interpretation</vt:lpstr>
      <vt:lpstr>Judgment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critique?</dc:title>
  <dc:creator>m</dc:creator>
  <cp:lastModifiedBy>Cohen, Kim - FRH</cp:lastModifiedBy>
  <cp:revision>13</cp:revision>
  <dcterms:created xsi:type="dcterms:W3CDTF">2014-02-28T17:06:35Z</dcterms:created>
  <dcterms:modified xsi:type="dcterms:W3CDTF">2016-02-04T17:54:39Z</dcterms:modified>
</cp:coreProperties>
</file>